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2"/>
    <a:srgbClr val="003A5D"/>
    <a:srgbClr val="50B3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6" autoAdjust="0"/>
    <p:restoredTop sz="94660"/>
  </p:normalViewPr>
  <p:slideViewPr>
    <p:cSldViewPr snapToGrid="0">
      <p:cViewPr>
        <p:scale>
          <a:sx n="65" d="100"/>
          <a:sy n="65" d="100"/>
        </p:scale>
        <p:origin x="16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ine Garnier" userId="2b47f217-2d6f-4ec5-b8dc-cda32b2b16f8" providerId="ADAL" clId="{331D9964-309C-45BE-A199-780268B92C4A}"/>
    <pc:docChg chg="undo custSel delSld modSld">
      <pc:chgData name="Coline Garnier" userId="2b47f217-2d6f-4ec5-b8dc-cda32b2b16f8" providerId="ADAL" clId="{331D9964-309C-45BE-A199-780268B92C4A}" dt="2020-07-22T16:29:12.327" v="1738" actId="20577"/>
      <pc:docMkLst>
        <pc:docMk/>
      </pc:docMkLst>
      <pc:sldChg chg="addSp delSp modSp mod">
        <pc:chgData name="Coline Garnier" userId="2b47f217-2d6f-4ec5-b8dc-cda32b2b16f8" providerId="ADAL" clId="{331D9964-309C-45BE-A199-780268B92C4A}" dt="2020-07-22T16:27:58.235" v="1647" actId="20577"/>
        <pc:sldMkLst>
          <pc:docMk/>
          <pc:sldMk cId="2887186715" sldId="256"/>
        </pc:sldMkLst>
        <pc:spChg chg="mod">
          <ac:chgData name="Coline Garnier" userId="2b47f217-2d6f-4ec5-b8dc-cda32b2b16f8" providerId="ADAL" clId="{331D9964-309C-45BE-A199-780268B92C4A}" dt="2020-07-20T14:01:57.634" v="88" actId="20577"/>
          <ac:spMkLst>
            <pc:docMk/>
            <pc:sldMk cId="2887186715" sldId="256"/>
            <ac:spMk id="2" creationId="{B2C90DEA-5201-4066-AF19-033F159C781C}"/>
          </ac:spMkLst>
        </pc:spChg>
        <pc:spChg chg="mod">
          <ac:chgData name="Coline Garnier" userId="2b47f217-2d6f-4ec5-b8dc-cda32b2b16f8" providerId="ADAL" clId="{331D9964-309C-45BE-A199-780268B92C4A}" dt="2020-07-20T14:00:29.326" v="38" actId="20577"/>
          <ac:spMkLst>
            <pc:docMk/>
            <pc:sldMk cId="2887186715" sldId="256"/>
            <ac:spMk id="7" creationId="{052E1AFE-38C5-44E2-9739-62DD9A9F9D0C}"/>
          </ac:spMkLst>
        </pc:spChg>
        <pc:spChg chg="mod">
          <ac:chgData name="Coline Garnier" userId="2b47f217-2d6f-4ec5-b8dc-cda32b2b16f8" providerId="ADAL" clId="{331D9964-309C-45BE-A199-780268B92C4A}" dt="2020-07-22T16:26:30.558" v="1542" actId="20577"/>
          <ac:spMkLst>
            <pc:docMk/>
            <pc:sldMk cId="2887186715" sldId="256"/>
            <ac:spMk id="16" creationId="{43759CCE-AA9D-41CD-B2B1-64F0D406D309}"/>
          </ac:spMkLst>
        </pc:spChg>
        <pc:spChg chg="add del mod">
          <ac:chgData name="Coline Garnier" userId="2b47f217-2d6f-4ec5-b8dc-cda32b2b16f8" providerId="ADAL" clId="{331D9964-309C-45BE-A199-780268B92C4A}" dt="2020-07-22T16:23:07.006" v="1207" actId="478"/>
          <ac:spMkLst>
            <pc:docMk/>
            <pc:sldMk cId="2887186715" sldId="256"/>
            <ac:spMk id="17" creationId="{422614F2-84ED-4CC8-BE7D-5EBA95F016CE}"/>
          </ac:spMkLst>
        </pc:spChg>
        <pc:spChg chg="add del mod">
          <ac:chgData name="Coline Garnier" userId="2b47f217-2d6f-4ec5-b8dc-cda32b2b16f8" providerId="ADAL" clId="{331D9964-309C-45BE-A199-780268B92C4A}" dt="2020-07-22T16:23:07.006" v="1207" actId="478"/>
          <ac:spMkLst>
            <pc:docMk/>
            <pc:sldMk cId="2887186715" sldId="256"/>
            <ac:spMk id="19" creationId="{3FBF341E-15F1-4A33-ACE6-442A3F4E54ED}"/>
          </ac:spMkLst>
        </pc:spChg>
        <pc:spChg chg="mod">
          <ac:chgData name="Coline Garnier" userId="2b47f217-2d6f-4ec5-b8dc-cda32b2b16f8" providerId="ADAL" clId="{331D9964-309C-45BE-A199-780268B92C4A}" dt="2020-07-22T16:23:39.485" v="1259" actId="1035"/>
          <ac:spMkLst>
            <pc:docMk/>
            <pc:sldMk cId="2887186715" sldId="256"/>
            <ac:spMk id="20" creationId="{57A37DF7-F210-4CD0-8D91-19ADD1600742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22" creationId="{E4259FF8-D2E8-44FE-9E99-26EB0F6BA4B8}"/>
          </ac:spMkLst>
        </pc:spChg>
        <pc:spChg chg="mod">
          <ac:chgData name="Coline Garnier" userId="2b47f217-2d6f-4ec5-b8dc-cda32b2b16f8" providerId="ADAL" clId="{331D9964-309C-45BE-A199-780268B92C4A}" dt="2020-07-22T16:23:39.485" v="1259" actId="1035"/>
          <ac:spMkLst>
            <pc:docMk/>
            <pc:sldMk cId="2887186715" sldId="256"/>
            <ac:spMk id="24" creationId="{3D82D491-A23B-4955-9536-46708350319C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25" creationId="{6A68EF97-77CF-44ED-81F9-0E6586B383BA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26" creationId="{40351367-4A2A-4F7D-908E-3F84C30FE584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27" creationId="{AB522F0B-B863-47EB-BA8E-7C184FAF550D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31" creationId="{6AEAD96D-4FA4-4AC9-BE2D-B06DFBC3A855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34" creationId="{03F333DD-5585-47FD-994D-85C11CBD9042}"/>
          </ac:spMkLst>
        </pc:spChg>
        <pc:spChg chg="add mod">
          <ac:chgData name="Coline Garnier" userId="2b47f217-2d6f-4ec5-b8dc-cda32b2b16f8" providerId="ADAL" clId="{331D9964-309C-45BE-A199-780268B92C4A}" dt="2020-07-22T16:23:59.532" v="1330" actId="1035"/>
          <ac:spMkLst>
            <pc:docMk/>
            <pc:sldMk cId="2887186715" sldId="256"/>
            <ac:spMk id="35" creationId="{335C313A-E99E-45FF-AB07-8F390A4F3EF7}"/>
          </ac:spMkLst>
        </pc:spChg>
        <pc:spChg chg="add mod">
          <ac:chgData name="Coline Garnier" userId="2b47f217-2d6f-4ec5-b8dc-cda32b2b16f8" providerId="ADAL" clId="{331D9964-309C-45BE-A199-780268B92C4A}" dt="2020-07-22T16:23:46.196" v="1289" actId="1035"/>
          <ac:spMkLst>
            <pc:docMk/>
            <pc:sldMk cId="2887186715" sldId="256"/>
            <ac:spMk id="36" creationId="{EEB9D09D-551E-4BD7-9709-65FFE26AB900}"/>
          </ac:spMkLst>
        </pc:spChg>
        <pc:spChg chg="add mod">
          <ac:chgData name="Coline Garnier" userId="2b47f217-2d6f-4ec5-b8dc-cda32b2b16f8" providerId="ADAL" clId="{331D9964-309C-45BE-A199-780268B92C4A}" dt="2020-07-22T16:26:51.814" v="1546" actId="20577"/>
          <ac:spMkLst>
            <pc:docMk/>
            <pc:sldMk cId="2887186715" sldId="256"/>
            <ac:spMk id="37" creationId="{9EDF9C18-FA41-4919-8BD8-0B4977B190E6}"/>
          </ac:spMkLst>
        </pc:spChg>
        <pc:spChg chg="add mod">
          <ac:chgData name="Coline Garnier" userId="2b47f217-2d6f-4ec5-b8dc-cda32b2b16f8" providerId="ADAL" clId="{331D9964-309C-45BE-A199-780268B92C4A}" dt="2020-07-22T16:23:46.196" v="1289" actId="1035"/>
          <ac:spMkLst>
            <pc:docMk/>
            <pc:sldMk cId="2887186715" sldId="256"/>
            <ac:spMk id="39" creationId="{FA810AB5-D1D8-421A-A4E1-BA745062DF43}"/>
          </ac:spMkLst>
        </pc:spChg>
        <pc:spChg chg="add mod">
          <ac:chgData name="Coline Garnier" userId="2b47f217-2d6f-4ec5-b8dc-cda32b2b16f8" providerId="ADAL" clId="{331D9964-309C-45BE-A199-780268B92C4A}" dt="2020-07-22T16:23:46.196" v="1289" actId="1035"/>
          <ac:spMkLst>
            <pc:docMk/>
            <pc:sldMk cId="2887186715" sldId="256"/>
            <ac:spMk id="40" creationId="{3451433C-8B81-4C6B-8D2A-7843504F8B9A}"/>
          </ac:spMkLst>
        </pc:spChg>
        <pc:spChg chg="add mod">
          <ac:chgData name="Coline Garnier" userId="2b47f217-2d6f-4ec5-b8dc-cda32b2b16f8" providerId="ADAL" clId="{331D9964-309C-45BE-A199-780268B92C4A}" dt="2020-07-22T16:27:58.235" v="1647" actId="20577"/>
          <ac:spMkLst>
            <pc:docMk/>
            <pc:sldMk cId="2887186715" sldId="256"/>
            <ac:spMk id="42" creationId="{DACE6C34-10E8-40F6-9078-ECEAD042CD86}"/>
          </ac:spMkLst>
        </pc:spChg>
        <pc:spChg chg="add mod">
          <ac:chgData name="Coline Garnier" userId="2b47f217-2d6f-4ec5-b8dc-cda32b2b16f8" providerId="ADAL" clId="{331D9964-309C-45BE-A199-780268B92C4A}" dt="2020-07-22T16:23:46.196" v="1289" actId="1035"/>
          <ac:spMkLst>
            <pc:docMk/>
            <pc:sldMk cId="2887186715" sldId="256"/>
            <ac:spMk id="44" creationId="{3AF03CB1-DB04-4A3F-AA82-84CEBE2B721A}"/>
          </ac:spMkLst>
        </pc:spChg>
        <pc:spChg chg="add mod">
          <ac:chgData name="Coline Garnier" userId="2b47f217-2d6f-4ec5-b8dc-cda32b2b16f8" providerId="ADAL" clId="{331D9964-309C-45BE-A199-780268B92C4A}" dt="2020-07-22T16:24:10.831" v="1333" actId="1076"/>
          <ac:spMkLst>
            <pc:docMk/>
            <pc:sldMk cId="2887186715" sldId="256"/>
            <ac:spMk id="47" creationId="{05EBBBCC-4E35-4288-808A-2A1EF234AFF4}"/>
          </ac:spMkLst>
        </pc:spChg>
        <pc:spChg chg="add mod">
          <ac:chgData name="Coline Garnier" userId="2b47f217-2d6f-4ec5-b8dc-cda32b2b16f8" providerId="ADAL" clId="{331D9964-309C-45BE-A199-780268B92C4A}" dt="2020-07-22T16:24:10.831" v="1333" actId="1076"/>
          <ac:spMkLst>
            <pc:docMk/>
            <pc:sldMk cId="2887186715" sldId="256"/>
            <ac:spMk id="49" creationId="{A2B6D4F5-5C70-48AF-AD0C-38C78D28A214}"/>
          </ac:spMkLst>
        </pc:spChg>
        <pc:picChg chg="add del mod">
          <ac:chgData name="Coline Garnier" userId="2b47f217-2d6f-4ec5-b8dc-cda32b2b16f8" providerId="ADAL" clId="{331D9964-309C-45BE-A199-780268B92C4A}" dt="2020-07-22T16:23:07.006" v="1207" actId="478"/>
          <ac:picMkLst>
            <pc:docMk/>
            <pc:sldMk cId="2887186715" sldId="256"/>
            <ac:picMk id="18" creationId="{394E359A-479A-46D4-854B-BC93914FDCD6}"/>
          </ac:picMkLst>
        </pc:picChg>
        <pc:picChg chg="add mod">
          <ac:chgData name="Coline Garnier" userId="2b47f217-2d6f-4ec5-b8dc-cda32b2b16f8" providerId="ADAL" clId="{331D9964-309C-45BE-A199-780268B92C4A}" dt="2020-07-22T16:23:46.196" v="1289" actId="1035"/>
          <ac:picMkLst>
            <pc:docMk/>
            <pc:sldMk cId="2887186715" sldId="256"/>
            <ac:picMk id="23" creationId="{201F2922-2DF0-4F01-838C-73B604AE6D8D}"/>
          </ac:picMkLst>
        </pc:picChg>
        <pc:picChg chg="add mod">
          <ac:chgData name="Coline Garnier" userId="2b47f217-2d6f-4ec5-b8dc-cda32b2b16f8" providerId="ADAL" clId="{331D9964-309C-45BE-A199-780268B92C4A}" dt="2020-07-22T16:23:59.532" v="1330" actId="1035"/>
          <ac:picMkLst>
            <pc:docMk/>
            <pc:sldMk cId="2887186715" sldId="256"/>
            <ac:picMk id="32" creationId="{C6624BE7-F2C6-41AB-81A9-4766FBB86CC5}"/>
          </ac:picMkLst>
        </pc:picChg>
        <pc:picChg chg="add mod">
          <ac:chgData name="Coline Garnier" userId="2b47f217-2d6f-4ec5-b8dc-cda32b2b16f8" providerId="ADAL" clId="{331D9964-309C-45BE-A199-780268B92C4A}" dt="2020-07-22T16:23:59.532" v="1330" actId="1035"/>
          <ac:picMkLst>
            <pc:docMk/>
            <pc:sldMk cId="2887186715" sldId="256"/>
            <ac:picMk id="33" creationId="{D76529CE-9718-4070-B460-580DA69DDC08}"/>
          </ac:picMkLst>
        </pc:picChg>
        <pc:picChg chg="add mod">
          <ac:chgData name="Coline Garnier" userId="2b47f217-2d6f-4ec5-b8dc-cda32b2b16f8" providerId="ADAL" clId="{331D9964-309C-45BE-A199-780268B92C4A}" dt="2020-07-22T16:23:39.485" v="1259" actId="1035"/>
          <ac:picMkLst>
            <pc:docMk/>
            <pc:sldMk cId="2887186715" sldId="256"/>
            <ac:picMk id="46" creationId="{0386FC97-E02F-450C-8BD9-4F80A44E4A45}"/>
          </ac:picMkLst>
        </pc:picChg>
        <pc:picChg chg="add mod">
          <ac:chgData name="Coline Garnier" userId="2b47f217-2d6f-4ec5-b8dc-cda32b2b16f8" providerId="ADAL" clId="{331D9964-309C-45BE-A199-780268B92C4A}" dt="2020-07-22T16:24:10.831" v="1333" actId="1076"/>
          <ac:picMkLst>
            <pc:docMk/>
            <pc:sldMk cId="2887186715" sldId="256"/>
            <ac:picMk id="48" creationId="{F64994F9-E093-4F00-A64C-434CABF0FB0E}"/>
          </ac:picMkLst>
        </pc:picChg>
        <pc:cxnChg chg="mod">
          <ac:chgData name="Coline Garnier" userId="2b47f217-2d6f-4ec5-b8dc-cda32b2b16f8" providerId="ADAL" clId="{331D9964-309C-45BE-A199-780268B92C4A}" dt="2020-07-20T14:00:21.795" v="9" actId="1038"/>
          <ac:cxnSpMkLst>
            <pc:docMk/>
            <pc:sldMk cId="2887186715" sldId="256"/>
            <ac:cxnSpMk id="12" creationId="{B44C24A2-75D1-4D77-B102-C6DA0D51A1DE}"/>
          </ac:cxnSpMkLst>
        </pc:cxnChg>
        <pc:cxnChg chg="add mod">
          <ac:chgData name="Coline Garnier" userId="2b47f217-2d6f-4ec5-b8dc-cda32b2b16f8" providerId="ADAL" clId="{331D9964-309C-45BE-A199-780268B92C4A}" dt="2020-07-22T16:23:59.532" v="1330" actId="1035"/>
          <ac:cxnSpMkLst>
            <pc:docMk/>
            <pc:sldMk cId="2887186715" sldId="256"/>
            <ac:cxnSpMk id="28" creationId="{D92D6292-3DFC-46D0-815F-F1E9F5C9FED9}"/>
          </ac:cxnSpMkLst>
        </pc:cxnChg>
        <pc:cxnChg chg="add mod">
          <ac:chgData name="Coline Garnier" userId="2b47f217-2d6f-4ec5-b8dc-cda32b2b16f8" providerId="ADAL" clId="{331D9964-309C-45BE-A199-780268B92C4A}" dt="2020-07-22T16:23:59.532" v="1330" actId="1035"/>
          <ac:cxnSpMkLst>
            <pc:docMk/>
            <pc:sldMk cId="2887186715" sldId="256"/>
            <ac:cxnSpMk id="29" creationId="{E3F0DF07-F480-4A5E-B5C7-A79644BBC006}"/>
          </ac:cxnSpMkLst>
        </pc:cxnChg>
        <pc:cxnChg chg="add mod">
          <ac:chgData name="Coline Garnier" userId="2b47f217-2d6f-4ec5-b8dc-cda32b2b16f8" providerId="ADAL" clId="{331D9964-309C-45BE-A199-780268B92C4A}" dt="2020-07-22T16:23:59.532" v="1330" actId="1035"/>
          <ac:cxnSpMkLst>
            <pc:docMk/>
            <pc:sldMk cId="2887186715" sldId="256"/>
            <ac:cxnSpMk id="30" creationId="{00356426-00A0-4544-AF7E-0624143F1FD9}"/>
          </ac:cxnSpMkLst>
        </pc:cxnChg>
        <pc:cxnChg chg="add mod">
          <ac:chgData name="Coline Garnier" userId="2b47f217-2d6f-4ec5-b8dc-cda32b2b16f8" providerId="ADAL" clId="{331D9964-309C-45BE-A199-780268B92C4A}" dt="2020-07-22T16:23:46.196" v="1289" actId="1035"/>
          <ac:cxnSpMkLst>
            <pc:docMk/>
            <pc:sldMk cId="2887186715" sldId="256"/>
            <ac:cxnSpMk id="38" creationId="{4912ED33-7CE9-41AF-AB80-9ECF8899E3AA}"/>
          </ac:cxnSpMkLst>
        </pc:cxnChg>
        <pc:cxnChg chg="add mod">
          <ac:chgData name="Coline Garnier" userId="2b47f217-2d6f-4ec5-b8dc-cda32b2b16f8" providerId="ADAL" clId="{331D9964-309C-45BE-A199-780268B92C4A}" dt="2020-07-22T16:23:46.196" v="1289" actId="1035"/>
          <ac:cxnSpMkLst>
            <pc:docMk/>
            <pc:sldMk cId="2887186715" sldId="256"/>
            <ac:cxnSpMk id="41" creationId="{AD4B8484-843C-4432-96E6-DD3B3867A210}"/>
          </ac:cxnSpMkLst>
        </pc:cxnChg>
        <pc:cxnChg chg="add mod">
          <ac:chgData name="Coline Garnier" userId="2b47f217-2d6f-4ec5-b8dc-cda32b2b16f8" providerId="ADAL" clId="{331D9964-309C-45BE-A199-780268B92C4A}" dt="2020-07-22T16:23:46.196" v="1289" actId="1035"/>
          <ac:cxnSpMkLst>
            <pc:docMk/>
            <pc:sldMk cId="2887186715" sldId="256"/>
            <ac:cxnSpMk id="43" creationId="{1B02AF6D-FF7C-4663-9DE5-A78C595AF2A0}"/>
          </ac:cxnSpMkLst>
        </pc:cxnChg>
      </pc:sldChg>
      <pc:sldChg chg="addSp delSp modSp mod">
        <pc:chgData name="Coline Garnier" userId="2b47f217-2d6f-4ec5-b8dc-cda32b2b16f8" providerId="ADAL" clId="{331D9964-309C-45BE-A199-780268B92C4A}" dt="2020-07-22T16:29:12.327" v="1738" actId="20577"/>
        <pc:sldMkLst>
          <pc:docMk/>
          <pc:sldMk cId="2205913945" sldId="257"/>
        </pc:sldMkLst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7" creationId="{8618817A-B980-4687-8353-645511892474}"/>
          </ac:spMkLst>
        </pc:spChg>
        <pc:spChg chg="del">
          <ac:chgData name="Coline Garnier" userId="2b47f217-2d6f-4ec5-b8dc-cda32b2b16f8" providerId="ADAL" clId="{331D9964-309C-45BE-A199-780268B92C4A}" dt="2020-07-22T16:24:51.706" v="1512" actId="478"/>
          <ac:spMkLst>
            <pc:docMk/>
            <pc:sldMk cId="2205913945" sldId="257"/>
            <ac:spMk id="25" creationId="{A9D9DDA4-E366-4330-ADB4-2BF3795F0159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31" creationId="{75D3AE4D-F2E0-41C1-A510-0D863F570C5A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33" creationId="{CD4C7425-7DF6-4681-A9A5-DF66BE233DD3}"/>
          </ac:spMkLst>
        </pc:spChg>
        <pc:spChg chg="del">
          <ac:chgData name="Coline Garnier" userId="2b47f217-2d6f-4ec5-b8dc-cda32b2b16f8" providerId="ADAL" clId="{331D9964-309C-45BE-A199-780268B92C4A}" dt="2020-07-22T16:23:49.876" v="1290" actId="21"/>
          <ac:spMkLst>
            <pc:docMk/>
            <pc:sldMk cId="2205913945" sldId="257"/>
            <ac:spMk id="34" creationId="{71701018-1224-4081-88C9-19FCECD55828}"/>
          </ac:spMkLst>
        </pc:spChg>
        <pc:spChg chg="del mod">
          <ac:chgData name="Coline Garnier" userId="2b47f217-2d6f-4ec5-b8dc-cda32b2b16f8" providerId="ADAL" clId="{331D9964-309C-45BE-A199-780268B92C4A}" dt="2020-07-22T16:23:49.876" v="1290" actId="21"/>
          <ac:spMkLst>
            <pc:docMk/>
            <pc:sldMk cId="2205913945" sldId="257"/>
            <ac:spMk id="36" creationId="{696C3751-A516-4938-ABD6-63EB83923B37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37" creationId="{18559E32-65ED-41B5-AF88-E12A4941F7F1}"/>
          </ac:spMkLst>
        </pc:spChg>
        <pc:spChg chg="mod">
          <ac:chgData name="Coline Garnier" userId="2b47f217-2d6f-4ec5-b8dc-cda32b2b16f8" providerId="ADAL" clId="{331D9964-309C-45BE-A199-780268B92C4A}" dt="2020-07-22T16:24:39.574" v="1510" actId="1035"/>
          <ac:spMkLst>
            <pc:docMk/>
            <pc:sldMk cId="2205913945" sldId="257"/>
            <ac:spMk id="38" creationId="{0CAFC856-AF99-45EC-A597-4CE0FF7CCE2F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39" creationId="{0B12C48D-7565-4299-BC75-3CA22C7BF99B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43" creationId="{5642B38E-B84B-4A7A-B2BE-B4C06A122729}"/>
          </ac:spMkLst>
        </pc:spChg>
        <pc:spChg chg="mod">
          <ac:chgData name="Coline Garnier" userId="2b47f217-2d6f-4ec5-b8dc-cda32b2b16f8" providerId="ADAL" clId="{331D9964-309C-45BE-A199-780268B92C4A}" dt="2020-07-22T16:24:39.574" v="1510" actId="1035"/>
          <ac:spMkLst>
            <pc:docMk/>
            <pc:sldMk cId="2205913945" sldId="257"/>
            <ac:spMk id="45" creationId="{2E13980B-2B23-4BC5-A368-B2FEA450874B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47" creationId="{89026923-1329-4010-8ABF-C5957AA1A714}"/>
          </ac:spMkLst>
        </pc:spChg>
        <pc:spChg chg="add mod">
          <ac:chgData name="Coline Garnier" userId="2b47f217-2d6f-4ec5-b8dc-cda32b2b16f8" providerId="ADAL" clId="{331D9964-309C-45BE-A199-780268B92C4A}" dt="2020-07-22T16:24:52.145" v="1513"/>
          <ac:spMkLst>
            <pc:docMk/>
            <pc:sldMk cId="2205913945" sldId="257"/>
            <ac:spMk id="49" creationId="{356F107E-48D0-41A7-8BAF-08418F551027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50" creationId="{5DC69674-697B-49A4-9D03-DB2782EC2751}"/>
          </ac:spMkLst>
        </pc:spChg>
        <pc:spChg chg="mod">
          <ac:chgData name="Coline Garnier" userId="2b47f217-2d6f-4ec5-b8dc-cda32b2b16f8" providerId="ADAL" clId="{331D9964-309C-45BE-A199-780268B92C4A}" dt="2020-07-22T16:24:39.574" v="1510" actId="1035"/>
          <ac:spMkLst>
            <pc:docMk/>
            <pc:sldMk cId="2205913945" sldId="257"/>
            <ac:spMk id="51" creationId="{311BF9CE-C75D-40EB-8843-B421810A89D9}"/>
          </ac:spMkLst>
        </pc:spChg>
        <pc:spChg chg="mod">
          <ac:chgData name="Coline Garnier" userId="2b47f217-2d6f-4ec5-b8dc-cda32b2b16f8" providerId="ADAL" clId="{331D9964-309C-45BE-A199-780268B92C4A}" dt="2020-07-22T16:29:02.804" v="1737" actId="20577"/>
          <ac:spMkLst>
            <pc:docMk/>
            <pc:sldMk cId="2205913945" sldId="257"/>
            <ac:spMk id="52" creationId="{C490636E-EDC8-46B6-B41A-4E837E368449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53" creationId="{FDE58C82-227A-4183-95FA-BB8B03C12062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55" creationId="{1221EE68-E501-47F4-B7C5-F6667E6C17DE}"/>
          </ac:spMkLst>
        </pc:spChg>
        <pc:spChg chg="mod">
          <ac:chgData name="Coline Garnier" userId="2b47f217-2d6f-4ec5-b8dc-cda32b2b16f8" providerId="ADAL" clId="{331D9964-309C-45BE-A199-780268B92C4A}" dt="2020-07-22T16:24:39.574" v="1510" actId="1035"/>
          <ac:spMkLst>
            <pc:docMk/>
            <pc:sldMk cId="2205913945" sldId="257"/>
            <ac:spMk id="57" creationId="{E8B41F40-0B63-4BC7-99E6-35DE3EA1A213}"/>
          </ac:spMkLst>
        </pc:spChg>
        <pc:spChg chg="mod">
          <ac:chgData name="Coline Garnier" userId="2b47f217-2d6f-4ec5-b8dc-cda32b2b16f8" providerId="ADAL" clId="{331D9964-309C-45BE-A199-780268B92C4A}" dt="2020-07-22T16:29:12.327" v="1738" actId="20577"/>
          <ac:spMkLst>
            <pc:docMk/>
            <pc:sldMk cId="2205913945" sldId="257"/>
            <ac:spMk id="58" creationId="{C5A76271-B758-46DB-BDCE-9CF77CCF4799}"/>
          </ac:spMkLst>
        </pc:spChg>
        <pc:spChg chg="add mod">
          <ac:chgData name="Coline Garnier" userId="2b47f217-2d6f-4ec5-b8dc-cda32b2b16f8" providerId="ADAL" clId="{331D9964-309C-45BE-A199-780268B92C4A}" dt="2020-07-22T16:25:09.116" v="1516" actId="1076"/>
          <ac:spMkLst>
            <pc:docMk/>
            <pc:sldMk cId="2205913945" sldId="257"/>
            <ac:spMk id="61" creationId="{669DD93B-D726-4316-AC98-19A8E9FB2582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64" creationId="{70A34150-86C9-4BDB-8CA1-BF25E091B3FC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66" creationId="{65DAFB53-F8C1-4A09-831D-B30DAA8A746D}"/>
          </ac:spMkLst>
        </pc:spChg>
        <pc:spChg chg="del">
          <ac:chgData name="Coline Garnier" userId="2b47f217-2d6f-4ec5-b8dc-cda32b2b16f8" providerId="ADAL" clId="{331D9964-309C-45BE-A199-780268B92C4A}" dt="2020-07-22T16:22:13.914" v="1171" actId="21"/>
          <ac:spMkLst>
            <pc:docMk/>
            <pc:sldMk cId="2205913945" sldId="257"/>
            <ac:spMk id="68" creationId="{908A9706-83F4-4EF3-8DF0-71E32C79C792}"/>
          </ac:spMkLst>
        </pc:spChg>
        <pc:spChg chg="add mod">
          <ac:chgData name="Coline Garnier" userId="2b47f217-2d6f-4ec5-b8dc-cda32b2b16f8" providerId="ADAL" clId="{331D9964-309C-45BE-A199-780268B92C4A}" dt="2020-07-22T16:25:56.921" v="1527" actId="1076"/>
          <ac:spMkLst>
            <pc:docMk/>
            <pc:sldMk cId="2205913945" sldId="257"/>
            <ac:spMk id="71" creationId="{17E7719E-0AB6-478C-8CE3-AC394A4EB3F3}"/>
          </ac:spMkLst>
        </pc:spChg>
        <pc:spChg chg="add mod">
          <ac:chgData name="Coline Garnier" userId="2b47f217-2d6f-4ec5-b8dc-cda32b2b16f8" providerId="ADAL" clId="{331D9964-309C-45BE-A199-780268B92C4A}" dt="2020-07-22T16:26:00.515" v="1528" actId="1076"/>
          <ac:spMkLst>
            <pc:docMk/>
            <pc:sldMk cId="2205913945" sldId="257"/>
            <ac:spMk id="72" creationId="{A1E6DC62-F53F-4962-B8DF-516388FC55CD}"/>
          </ac:spMkLst>
        </pc:spChg>
        <pc:spChg chg="add mod">
          <ac:chgData name="Coline Garnier" userId="2b47f217-2d6f-4ec5-b8dc-cda32b2b16f8" providerId="ADAL" clId="{331D9964-309C-45BE-A199-780268B92C4A}" dt="2020-07-22T16:25:41.310" v="1524" actId="1076"/>
          <ac:spMkLst>
            <pc:docMk/>
            <pc:sldMk cId="2205913945" sldId="257"/>
            <ac:spMk id="73" creationId="{1BA61933-856B-447B-91BC-9230B79BAB85}"/>
          </ac:spMkLst>
        </pc:spChg>
        <pc:spChg chg="add mod">
          <ac:chgData name="Coline Garnier" userId="2b47f217-2d6f-4ec5-b8dc-cda32b2b16f8" providerId="ADAL" clId="{331D9964-309C-45BE-A199-780268B92C4A}" dt="2020-07-22T16:26:11.289" v="1530" actId="14100"/>
          <ac:spMkLst>
            <pc:docMk/>
            <pc:sldMk cId="2205913945" sldId="257"/>
            <ac:spMk id="74" creationId="{AAB4EEDC-734E-421B-8332-619871237263}"/>
          </ac:spMkLst>
        </pc:spChg>
        <pc:picChg chg="del">
          <ac:chgData name="Coline Garnier" userId="2b47f217-2d6f-4ec5-b8dc-cda32b2b16f8" providerId="ADAL" clId="{331D9964-309C-45BE-A199-780268B92C4A}" dt="2020-07-22T16:22:13.914" v="1171" actId="21"/>
          <ac:picMkLst>
            <pc:docMk/>
            <pc:sldMk cId="2205913945" sldId="257"/>
            <ac:picMk id="5" creationId="{1D9A44D7-DB3E-46B2-8836-0E965BBF83C8}"/>
          </ac:picMkLst>
        </pc:picChg>
        <pc:picChg chg="del">
          <ac:chgData name="Coline Garnier" userId="2b47f217-2d6f-4ec5-b8dc-cda32b2b16f8" providerId="ADAL" clId="{331D9964-309C-45BE-A199-780268B92C4A}" dt="2020-07-22T16:22:13.914" v="1171" actId="21"/>
          <ac:picMkLst>
            <pc:docMk/>
            <pc:sldMk cId="2205913945" sldId="257"/>
            <ac:picMk id="32" creationId="{DA6671F4-6266-4293-BA5E-36F7B6532B61}"/>
          </ac:picMkLst>
        </pc:picChg>
        <pc:picChg chg="del">
          <ac:chgData name="Coline Garnier" userId="2b47f217-2d6f-4ec5-b8dc-cda32b2b16f8" providerId="ADAL" clId="{331D9964-309C-45BE-A199-780268B92C4A}" dt="2020-07-22T16:23:49.876" v="1290" actId="21"/>
          <ac:picMkLst>
            <pc:docMk/>
            <pc:sldMk cId="2205913945" sldId="257"/>
            <ac:picMk id="35" creationId="{77F40480-074E-4002-AF3A-AB912E144D38}"/>
          </ac:picMkLst>
        </pc:picChg>
        <pc:picChg chg="del">
          <ac:chgData name="Coline Garnier" userId="2b47f217-2d6f-4ec5-b8dc-cda32b2b16f8" providerId="ADAL" clId="{331D9964-309C-45BE-A199-780268B92C4A}" dt="2020-07-22T16:24:21.523" v="1334" actId="478"/>
          <ac:picMkLst>
            <pc:docMk/>
            <pc:sldMk cId="2205913945" sldId="257"/>
            <ac:picMk id="44" creationId="{4D62757B-9A98-4DF3-9F6C-18739BBC9362}"/>
          </ac:picMkLst>
        </pc:picChg>
        <pc:picChg chg="del">
          <ac:chgData name="Coline Garnier" userId="2b47f217-2d6f-4ec5-b8dc-cda32b2b16f8" providerId="ADAL" clId="{331D9964-309C-45BE-A199-780268B92C4A}" dt="2020-07-22T16:22:13.914" v="1171" actId="21"/>
          <ac:picMkLst>
            <pc:docMk/>
            <pc:sldMk cId="2205913945" sldId="257"/>
            <ac:picMk id="46" creationId="{ED86852D-9D5E-4D15-900E-A7B6B84CE6E2}"/>
          </ac:picMkLst>
        </pc:picChg>
        <pc:picChg chg="add mod">
          <ac:chgData name="Coline Garnier" userId="2b47f217-2d6f-4ec5-b8dc-cda32b2b16f8" providerId="ADAL" clId="{331D9964-309C-45BE-A199-780268B92C4A}" dt="2020-07-22T16:25:28.390" v="1522" actId="1076"/>
          <ac:picMkLst>
            <pc:docMk/>
            <pc:sldMk cId="2205913945" sldId="257"/>
            <ac:picMk id="69" creationId="{6EA11D79-9E6D-48B6-8691-86B3BE4E3425}"/>
          </ac:picMkLst>
        </pc:picChg>
        <pc:picChg chg="add mod">
          <ac:chgData name="Coline Garnier" userId="2b47f217-2d6f-4ec5-b8dc-cda32b2b16f8" providerId="ADAL" clId="{331D9964-309C-45BE-A199-780268B92C4A}" dt="2020-07-22T16:25:16.674" v="1518" actId="1076"/>
          <ac:picMkLst>
            <pc:docMk/>
            <pc:sldMk cId="2205913945" sldId="257"/>
            <ac:picMk id="70" creationId="{B4191212-A1D2-420F-8EB8-A4D028742E9E}"/>
          </ac:picMkLst>
        </pc:picChg>
        <pc:picChg chg="add mod">
          <ac:chgData name="Coline Garnier" userId="2b47f217-2d6f-4ec5-b8dc-cda32b2b16f8" providerId="ADAL" clId="{331D9964-309C-45BE-A199-780268B92C4A}" dt="2020-07-22T16:25:47.081" v="1525" actId="1076"/>
          <ac:picMkLst>
            <pc:docMk/>
            <pc:sldMk cId="2205913945" sldId="257"/>
            <ac:picMk id="75" creationId="{FDA06316-B61D-4AE9-B217-4CE41C6B6C6F}"/>
          </ac:picMkLst>
        </pc:picChg>
        <pc:cxnChg chg="del">
          <ac:chgData name="Coline Garnier" userId="2b47f217-2d6f-4ec5-b8dc-cda32b2b16f8" providerId="ADAL" clId="{331D9964-309C-45BE-A199-780268B92C4A}" dt="2020-07-22T16:24:48.512" v="1511" actId="478"/>
          <ac:cxnSpMkLst>
            <pc:docMk/>
            <pc:sldMk cId="2205913945" sldId="257"/>
            <ac:cxnSpMk id="27" creationId="{1F303CB1-0FC8-4789-96C2-CDABD04FE886}"/>
          </ac:cxnSpMkLst>
        </pc:cxnChg>
        <pc:cxnChg chg="del">
          <ac:chgData name="Coline Garnier" userId="2b47f217-2d6f-4ec5-b8dc-cda32b2b16f8" providerId="ADAL" clId="{331D9964-309C-45BE-A199-780268B92C4A}" dt="2020-07-22T16:24:48.512" v="1511" actId="478"/>
          <ac:cxnSpMkLst>
            <pc:docMk/>
            <pc:sldMk cId="2205913945" sldId="257"/>
            <ac:cxnSpMk id="29" creationId="{FD762AB5-DBC1-486B-BF14-2063DC783C8E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40" creationId="{23AEA3F5-5FB6-49EC-BD02-54A4484E2507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41" creationId="{4E970193-46A2-451B-ADB9-E04599CBF935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42" creationId="{27F7A7D5-3A06-4717-AA3F-C9437075BFF4}"/>
          </ac:cxnSpMkLst>
        </pc:cxnChg>
        <pc:cxnChg chg="mod">
          <ac:chgData name="Coline Garnier" userId="2b47f217-2d6f-4ec5-b8dc-cda32b2b16f8" providerId="ADAL" clId="{331D9964-309C-45BE-A199-780268B92C4A}" dt="2020-07-22T16:24:39.574" v="1510" actId="1035"/>
          <ac:cxnSpMkLst>
            <pc:docMk/>
            <pc:sldMk cId="2205913945" sldId="257"/>
            <ac:cxnSpMk id="48" creationId="{DD2F1672-676C-407F-A7CC-03714B9C319A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54" creationId="{7CE1BD2C-E74F-46F1-9DA5-07A23B2598AD}"/>
          </ac:cxnSpMkLst>
        </pc:cxnChg>
        <pc:cxnChg chg="add mod">
          <ac:chgData name="Coline Garnier" userId="2b47f217-2d6f-4ec5-b8dc-cda32b2b16f8" providerId="ADAL" clId="{331D9964-309C-45BE-A199-780268B92C4A}" dt="2020-07-22T16:24:52.145" v="1513"/>
          <ac:cxnSpMkLst>
            <pc:docMk/>
            <pc:sldMk cId="2205913945" sldId="257"/>
            <ac:cxnSpMk id="56" creationId="{EBDA99EE-CDC2-4C56-81E7-B2A810ABDC09}"/>
          </ac:cxnSpMkLst>
        </pc:cxnChg>
        <pc:cxnChg chg="mod">
          <ac:chgData name="Coline Garnier" userId="2b47f217-2d6f-4ec5-b8dc-cda32b2b16f8" providerId="ADAL" clId="{331D9964-309C-45BE-A199-780268B92C4A}" dt="2020-07-22T16:24:39.574" v="1510" actId="1035"/>
          <ac:cxnSpMkLst>
            <pc:docMk/>
            <pc:sldMk cId="2205913945" sldId="257"/>
            <ac:cxnSpMk id="59" creationId="{48B4FF1E-B830-4220-9A8D-E6E6D9A1466B}"/>
          </ac:cxnSpMkLst>
        </pc:cxnChg>
        <pc:cxnChg chg="add mod">
          <ac:chgData name="Coline Garnier" userId="2b47f217-2d6f-4ec5-b8dc-cda32b2b16f8" providerId="ADAL" clId="{331D9964-309C-45BE-A199-780268B92C4A}" dt="2020-07-22T16:24:52.145" v="1513"/>
          <ac:cxnSpMkLst>
            <pc:docMk/>
            <pc:sldMk cId="2205913945" sldId="257"/>
            <ac:cxnSpMk id="60" creationId="{9E5CD0AA-6087-45CF-B930-473091F64ED5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65" creationId="{51254663-2100-4846-B852-5A6511124F1A}"/>
          </ac:cxnSpMkLst>
        </pc:cxnChg>
        <pc:cxnChg chg="del">
          <ac:chgData name="Coline Garnier" userId="2b47f217-2d6f-4ec5-b8dc-cda32b2b16f8" providerId="ADAL" clId="{331D9964-309C-45BE-A199-780268B92C4A}" dt="2020-07-22T16:22:13.914" v="1171" actId="21"/>
          <ac:cxnSpMkLst>
            <pc:docMk/>
            <pc:sldMk cId="2205913945" sldId="257"/>
            <ac:cxnSpMk id="67" creationId="{9DA6B953-484E-4409-9B49-AD25277E0597}"/>
          </ac:cxnSpMkLst>
        </pc:cxnChg>
      </pc:sldChg>
      <pc:sldChg chg="delSp del mod">
        <pc:chgData name="Coline Garnier" userId="2b47f217-2d6f-4ec5-b8dc-cda32b2b16f8" providerId="ADAL" clId="{331D9964-309C-45BE-A199-780268B92C4A}" dt="2020-07-22T16:26:04.987" v="1529" actId="2696"/>
        <pc:sldMkLst>
          <pc:docMk/>
          <pc:sldMk cId="2153776593" sldId="258"/>
        </pc:sldMkLst>
        <pc:spChg chg="del">
          <ac:chgData name="Coline Garnier" userId="2b47f217-2d6f-4ec5-b8dc-cda32b2b16f8" providerId="ADAL" clId="{331D9964-309C-45BE-A199-780268B92C4A}" dt="2020-07-22T16:25:24.325" v="1519" actId="21"/>
          <ac:spMkLst>
            <pc:docMk/>
            <pc:sldMk cId="2153776593" sldId="258"/>
            <ac:spMk id="10" creationId="{4963F05A-1200-41D5-A121-1B9367DAD5FA}"/>
          </ac:spMkLst>
        </pc:spChg>
        <pc:spChg chg="del">
          <ac:chgData name="Coline Garnier" userId="2b47f217-2d6f-4ec5-b8dc-cda32b2b16f8" providerId="ADAL" clId="{331D9964-309C-45BE-A199-780268B92C4A}" dt="2020-07-22T16:25:24.325" v="1519" actId="21"/>
          <ac:spMkLst>
            <pc:docMk/>
            <pc:sldMk cId="2153776593" sldId="258"/>
            <ac:spMk id="11" creationId="{091AF9E6-DFB8-4158-9A2A-A685DA1B465C}"/>
          </ac:spMkLst>
        </pc:spChg>
        <pc:spChg chg="del">
          <ac:chgData name="Coline Garnier" userId="2b47f217-2d6f-4ec5-b8dc-cda32b2b16f8" providerId="ADAL" clId="{331D9964-309C-45BE-A199-780268B92C4A}" dt="2020-07-22T16:25:24.325" v="1519" actId="21"/>
          <ac:spMkLst>
            <pc:docMk/>
            <pc:sldMk cId="2153776593" sldId="258"/>
            <ac:spMk id="12" creationId="{B38862B5-1FED-4F11-BC75-91AEB0D5A9D1}"/>
          </ac:spMkLst>
        </pc:spChg>
        <pc:spChg chg="del">
          <ac:chgData name="Coline Garnier" userId="2b47f217-2d6f-4ec5-b8dc-cda32b2b16f8" providerId="ADAL" clId="{331D9964-309C-45BE-A199-780268B92C4A}" dt="2020-07-22T16:25:24.325" v="1519" actId="21"/>
          <ac:spMkLst>
            <pc:docMk/>
            <pc:sldMk cId="2153776593" sldId="258"/>
            <ac:spMk id="13" creationId="{998D188A-2B53-40B3-B7E7-2751D172F8FF}"/>
          </ac:spMkLst>
        </pc:spChg>
        <pc:spChg chg="del">
          <ac:chgData name="Coline Garnier" userId="2b47f217-2d6f-4ec5-b8dc-cda32b2b16f8" providerId="ADAL" clId="{331D9964-309C-45BE-A199-780268B92C4A}" dt="2020-07-22T16:25:03.296" v="1514" actId="21"/>
          <ac:spMkLst>
            <pc:docMk/>
            <pc:sldMk cId="2153776593" sldId="258"/>
            <ac:spMk id="18" creationId="{C35A7D96-B256-4551-811A-6EED47B37773}"/>
          </ac:spMkLst>
        </pc:spChg>
        <pc:picChg chg="del">
          <ac:chgData name="Coline Garnier" userId="2b47f217-2d6f-4ec5-b8dc-cda32b2b16f8" providerId="ADAL" clId="{331D9964-309C-45BE-A199-780268B92C4A}" dt="2020-07-22T16:25:24.325" v="1519" actId="21"/>
          <ac:picMkLst>
            <pc:docMk/>
            <pc:sldMk cId="2153776593" sldId="258"/>
            <ac:picMk id="15" creationId="{104ACE75-1EA6-425B-BE3D-4B1558A101AC}"/>
          </ac:picMkLst>
        </pc:picChg>
        <pc:picChg chg="del">
          <ac:chgData name="Coline Garnier" userId="2b47f217-2d6f-4ec5-b8dc-cda32b2b16f8" providerId="ADAL" clId="{331D9964-309C-45BE-A199-780268B92C4A}" dt="2020-07-22T16:25:03.296" v="1514" actId="21"/>
          <ac:picMkLst>
            <pc:docMk/>
            <pc:sldMk cId="2153776593" sldId="258"/>
            <ac:picMk id="19" creationId="{1BDFCF5D-A90F-43C7-8DC3-EF4CF9A832F0}"/>
          </ac:picMkLst>
        </pc:picChg>
      </pc:sldChg>
    </pc:docChg>
  </pc:docChgLst>
  <pc:docChgLst>
    <pc:chgData name="Coline Garnier" userId="2b47f217-2d6f-4ec5-b8dc-cda32b2b16f8" providerId="ADAL" clId="{B6892677-BEE2-4F00-B4B1-6D2B88A19166}"/>
    <pc:docChg chg="modSld">
      <pc:chgData name="Coline Garnier" userId="2b47f217-2d6f-4ec5-b8dc-cda32b2b16f8" providerId="ADAL" clId="{B6892677-BEE2-4F00-B4B1-6D2B88A19166}" dt="2024-06-27T08:09:03.454" v="9" actId="14100"/>
      <pc:docMkLst>
        <pc:docMk/>
      </pc:docMkLst>
      <pc:sldChg chg="modSp mod">
        <pc:chgData name="Coline Garnier" userId="2b47f217-2d6f-4ec5-b8dc-cda32b2b16f8" providerId="ADAL" clId="{B6892677-BEE2-4F00-B4B1-6D2B88A19166}" dt="2024-06-27T08:09:03.454" v="9" actId="14100"/>
        <pc:sldMkLst>
          <pc:docMk/>
          <pc:sldMk cId="2887186715" sldId="256"/>
        </pc:sldMkLst>
        <pc:spChg chg="mod">
          <ac:chgData name="Coline Garnier" userId="2b47f217-2d6f-4ec5-b8dc-cda32b2b16f8" providerId="ADAL" clId="{B6892677-BEE2-4F00-B4B1-6D2B88A19166}" dt="2024-06-27T08:09:03.454" v="9" actId="14100"/>
          <ac:spMkLst>
            <pc:docMk/>
            <pc:sldMk cId="2887186715" sldId="256"/>
            <ac:spMk id="2" creationId="{B2C90DEA-5201-4066-AF19-033F159C781C}"/>
          </ac:spMkLst>
        </pc:spChg>
      </pc:sldChg>
    </pc:docChg>
  </pc:docChgLst>
  <pc:docChgLst>
    <pc:chgData name="Coline Garnier" userId="2b47f217-2d6f-4ec5-b8dc-cda32b2b16f8" providerId="ADAL" clId="{3D5ADA8C-C73B-449D-B6B5-23406081702E}"/>
    <pc:docChg chg="custSel modSld">
      <pc:chgData name="Coline Garnier" userId="2b47f217-2d6f-4ec5-b8dc-cda32b2b16f8" providerId="ADAL" clId="{3D5ADA8C-C73B-449D-B6B5-23406081702E}" dt="2022-11-24T18:04:43.996" v="2" actId="1076"/>
      <pc:docMkLst>
        <pc:docMk/>
      </pc:docMkLst>
      <pc:sldChg chg="addSp delSp modSp mod">
        <pc:chgData name="Coline Garnier" userId="2b47f217-2d6f-4ec5-b8dc-cda32b2b16f8" providerId="ADAL" clId="{3D5ADA8C-C73B-449D-B6B5-23406081702E}" dt="2022-11-24T18:04:43.996" v="2" actId="1076"/>
        <pc:sldMkLst>
          <pc:docMk/>
          <pc:sldMk cId="2887186715" sldId="256"/>
        </pc:sldMkLst>
        <pc:spChg chg="add mod">
          <ac:chgData name="Coline Garnier" userId="2b47f217-2d6f-4ec5-b8dc-cda32b2b16f8" providerId="ADAL" clId="{3D5ADA8C-C73B-449D-B6B5-23406081702E}" dt="2022-11-24T18:04:43.996" v="2" actId="1076"/>
          <ac:spMkLst>
            <pc:docMk/>
            <pc:sldMk cId="2887186715" sldId="256"/>
            <ac:spMk id="3" creationId="{6B6CC8F8-F360-4AB2-9D0C-AE8A044CC5E3}"/>
          </ac:spMkLst>
        </pc:spChg>
        <pc:spChg chg="add mod">
          <ac:chgData name="Coline Garnier" userId="2b47f217-2d6f-4ec5-b8dc-cda32b2b16f8" providerId="ADAL" clId="{3D5ADA8C-C73B-449D-B6B5-23406081702E}" dt="2022-11-24T18:04:43.996" v="2" actId="1076"/>
          <ac:spMkLst>
            <pc:docMk/>
            <pc:sldMk cId="2887186715" sldId="256"/>
            <ac:spMk id="4" creationId="{A9140B3B-614B-FC81-F5FF-53B76C9319D8}"/>
          </ac:spMkLst>
        </pc:spChg>
        <pc:spChg chg="add mod">
          <ac:chgData name="Coline Garnier" userId="2b47f217-2d6f-4ec5-b8dc-cda32b2b16f8" providerId="ADAL" clId="{3D5ADA8C-C73B-449D-B6B5-23406081702E}" dt="2022-11-24T18:04:43.996" v="2" actId="1076"/>
          <ac:spMkLst>
            <pc:docMk/>
            <pc:sldMk cId="2887186715" sldId="256"/>
            <ac:spMk id="5" creationId="{48356529-928C-DF7D-C12F-4716C31B4440}"/>
          </ac:spMkLst>
        </pc:spChg>
        <pc:spChg chg="del">
          <ac:chgData name="Coline Garnier" userId="2b47f217-2d6f-4ec5-b8dc-cda32b2b16f8" providerId="ADAL" clId="{3D5ADA8C-C73B-449D-B6B5-23406081702E}" dt="2022-11-24T18:04:40.014" v="0" actId="478"/>
          <ac:spMkLst>
            <pc:docMk/>
            <pc:sldMk cId="2887186715" sldId="256"/>
            <ac:spMk id="35" creationId="{335C313A-E99E-45FF-AB07-8F390A4F3EF7}"/>
          </ac:spMkLst>
        </pc:spChg>
      </pc:sldChg>
    </pc:docChg>
  </pc:docChgLst>
  <pc:docChgLst>
    <pc:chgData name="Coline Garnier" userId="2b47f217-2d6f-4ec5-b8dc-cda32b2b16f8" providerId="ADAL" clId="{97BA7C8A-19AE-4784-BE00-2D6B0AD49737}"/>
    <pc:docChg chg="undo custSel addSld modSld">
      <pc:chgData name="Coline Garnier" userId="2b47f217-2d6f-4ec5-b8dc-cda32b2b16f8" providerId="ADAL" clId="{97BA7C8A-19AE-4784-BE00-2D6B0AD49737}" dt="2020-07-20T13:53:02.489" v="2850" actId="6549"/>
      <pc:docMkLst>
        <pc:docMk/>
      </pc:docMkLst>
      <pc:sldChg chg="addSp delSp modSp mod">
        <pc:chgData name="Coline Garnier" userId="2b47f217-2d6f-4ec5-b8dc-cda32b2b16f8" providerId="ADAL" clId="{97BA7C8A-19AE-4784-BE00-2D6B0AD49737}" dt="2020-07-20T13:50:51.881" v="2790" actId="1035"/>
        <pc:sldMkLst>
          <pc:docMk/>
          <pc:sldMk cId="2887186715" sldId="256"/>
        </pc:sldMkLst>
        <pc:spChg chg="mod">
          <ac:chgData name="Coline Garnier" userId="2b47f217-2d6f-4ec5-b8dc-cda32b2b16f8" providerId="ADAL" clId="{97BA7C8A-19AE-4784-BE00-2D6B0AD49737}" dt="2020-07-20T13:42:00.492" v="1954" actId="207"/>
          <ac:spMkLst>
            <pc:docMk/>
            <pc:sldMk cId="2887186715" sldId="256"/>
            <ac:spMk id="2" creationId="{B2C90DEA-5201-4066-AF19-033F159C781C}"/>
          </ac:spMkLst>
        </pc:spChg>
        <pc:spChg chg="add mod">
          <ac:chgData name="Coline Garnier" userId="2b47f217-2d6f-4ec5-b8dc-cda32b2b16f8" providerId="ADAL" clId="{97BA7C8A-19AE-4784-BE00-2D6B0AD49737}" dt="2020-07-20T12:07:06.860" v="46" actId="1076"/>
          <ac:spMkLst>
            <pc:docMk/>
            <pc:sldMk cId="2887186715" sldId="256"/>
            <ac:spMk id="3" creationId="{C5E1CB5D-F4FD-4DCC-BD6D-F84E5CD0CD73}"/>
          </ac:spMkLst>
        </pc:spChg>
        <pc:spChg chg="mod">
          <ac:chgData name="Coline Garnier" userId="2b47f217-2d6f-4ec5-b8dc-cda32b2b16f8" providerId="ADAL" clId="{97BA7C8A-19AE-4784-BE00-2D6B0AD49737}" dt="2020-07-20T12:07:52.032" v="175" actId="1035"/>
          <ac:spMkLst>
            <pc:docMk/>
            <pc:sldMk cId="2887186715" sldId="256"/>
            <ac:spMk id="7" creationId="{052E1AFE-38C5-44E2-9739-62DD9A9F9D0C}"/>
          </ac:spMkLst>
        </pc:spChg>
        <pc:spChg chg="mod">
          <ac:chgData name="Coline Garnier" userId="2b47f217-2d6f-4ec5-b8dc-cda32b2b16f8" providerId="ADAL" clId="{97BA7C8A-19AE-4784-BE00-2D6B0AD49737}" dt="2020-07-20T13:50:46.423" v="2775" actId="1076"/>
          <ac:spMkLst>
            <pc:docMk/>
            <pc:sldMk cId="2887186715" sldId="256"/>
            <ac:spMk id="16" creationId="{43759CCE-AA9D-41CD-B2B1-64F0D406D309}"/>
          </ac:spMkLst>
        </pc:spChg>
        <pc:spChg chg="mod">
          <ac:chgData name="Coline Garnier" userId="2b47f217-2d6f-4ec5-b8dc-cda32b2b16f8" providerId="ADAL" clId="{97BA7C8A-19AE-4784-BE00-2D6B0AD49737}" dt="2020-07-20T13:50:51.881" v="2790" actId="1035"/>
          <ac:spMkLst>
            <pc:docMk/>
            <pc:sldMk cId="2887186715" sldId="256"/>
            <ac:spMk id="20" creationId="{57A37DF7-F210-4CD0-8D91-19ADD1600742}"/>
          </ac:spMkLst>
        </pc:spChg>
        <pc:spChg chg="mod">
          <ac:chgData name="Coline Garnier" userId="2b47f217-2d6f-4ec5-b8dc-cda32b2b16f8" providerId="ADAL" clId="{97BA7C8A-19AE-4784-BE00-2D6B0AD49737}" dt="2020-07-20T13:50:51.881" v="2790" actId="1035"/>
          <ac:spMkLst>
            <pc:docMk/>
            <pc:sldMk cId="2887186715" sldId="256"/>
            <ac:spMk id="24" creationId="{3D82D491-A23B-4955-9536-46708350319C}"/>
          </ac:spMkLst>
        </pc:spChg>
        <pc:spChg chg="add 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25" creationId="{9AE76D0D-3B2A-4155-A7C6-13215F13C9C9}"/>
          </ac:spMkLst>
        </pc:spChg>
        <pc:spChg chg="add 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30" creationId="{10B5CF70-3551-41D8-A44E-1463B298AB85}"/>
          </ac:spMkLst>
        </pc:spChg>
        <pc:spChg chg="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35" creationId="{61A32A8D-0E21-46CB-AB81-72CFB1133430}"/>
          </ac:spMkLst>
        </pc:spChg>
        <pc:spChg chg="add 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36" creationId="{D8307A71-4B97-45BA-A0BD-413D306713A2}"/>
          </ac:spMkLst>
        </pc:spChg>
        <pc:spChg chg="add 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39" creationId="{F7C5B0B2-51F0-42F3-AE03-1606C57D6777}"/>
          </ac:spMkLst>
        </pc:spChg>
        <pc:spChg chg="del mod">
          <ac:chgData name="Coline Garnier" userId="2b47f217-2d6f-4ec5-b8dc-cda32b2b16f8" providerId="ADAL" clId="{97BA7C8A-19AE-4784-BE00-2D6B0AD49737}" dt="2020-07-20T12:40:22.355" v="1603" actId="21"/>
          <ac:spMkLst>
            <pc:docMk/>
            <pc:sldMk cId="2887186715" sldId="256"/>
            <ac:spMk id="41" creationId="{8CF280EB-C1D0-4A58-8FFB-E0E01F9B9534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42" creationId="{6766C9F3-2665-475E-ADB1-B89C22C97317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49" creationId="{41AF9F27-F494-4641-B8CD-15DFBF8AC2E5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53" creationId="{E44D85B4-CD27-41E2-BCC0-08E590C9EFAE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55" creationId="{C7584E7A-DCCB-4733-A8D4-524F2DFBB737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71" creationId="{5A54077F-6282-4421-B760-CA696CF1AC98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72" creationId="{BE6F6445-7C13-448A-904C-FD34125323B1}"/>
          </ac:spMkLst>
        </pc:spChg>
        <pc:spChg chg="del">
          <ac:chgData name="Coline Garnier" userId="2b47f217-2d6f-4ec5-b8dc-cda32b2b16f8" providerId="ADAL" clId="{97BA7C8A-19AE-4784-BE00-2D6B0AD49737}" dt="2020-07-20T12:13:51.936" v="333" actId="21"/>
          <ac:spMkLst>
            <pc:docMk/>
            <pc:sldMk cId="2887186715" sldId="256"/>
            <ac:spMk id="83" creationId="{678F8C24-B4A3-4627-A163-683A709DEECF}"/>
          </ac:spMkLst>
        </pc:spChg>
        <pc:picChg chg="mod">
          <ac:chgData name="Coline Garnier" userId="2b47f217-2d6f-4ec5-b8dc-cda32b2b16f8" providerId="ADAL" clId="{97BA7C8A-19AE-4784-BE00-2D6B0AD49737}" dt="2020-07-20T12:10:14.089" v="308" actId="1035"/>
          <ac:picMkLst>
            <pc:docMk/>
            <pc:sldMk cId="2887186715" sldId="256"/>
            <ac:picMk id="21" creationId="{9713ABD1-DCB8-4BF4-94D1-8E16C4DF5C30}"/>
          </ac:picMkLst>
        </pc:picChg>
        <pc:picChg chg="del mod">
          <ac:chgData name="Coline Garnier" userId="2b47f217-2d6f-4ec5-b8dc-cda32b2b16f8" providerId="ADAL" clId="{97BA7C8A-19AE-4784-BE00-2D6B0AD49737}" dt="2020-07-20T12:40:24.039" v="1604" actId="478"/>
          <ac:picMkLst>
            <pc:docMk/>
            <pc:sldMk cId="2887186715" sldId="256"/>
            <ac:picMk id="22" creationId="{2560FB19-5263-4DEB-AC1E-03A8AAE62BF9}"/>
          </ac:picMkLst>
        </pc:picChg>
        <pc:picChg chg="del">
          <ac:chgData name="Coline Garnier" userId="2b47f217-2d6f-4ec5-b8dc-cda32b2b16f8" providerId="ADAL" clId="{97BA7C8A-19AE-4784-BE00-2D6B0AD49737}" dt="2020-07-20T12:13:51.936" v="333" actId="21"/>
          <ac:picMkLst>
            <pc:docMk/>
            <pc:sldMk cId="2887186715" sldId="256"/>
            <ac:picMk id="44" creationId="{D23F4F4C-7B54-440B-B013-217406D556C7}"/>
          </ac:picMkLst>
        </pc:picChg>
        <pc:picChg chg="del">
          <ac:chgData name="Coline Garnier" userId="2b47f217-2d6f-4ec5-b8dc-cda32b2b16f8" providerId="ADAL" clId="{97BA7C8A-19AE-4784-BE00-2D6B0AD49737}" dt="2020-07-20T12:13:51.936" v="333" actId="21"/>
          <ac:picMkLst>
            <pc:docMk/>
            <pc:sldMk cId="2887186715" sldId="256"/>
            <ac:picMk id="54" creationId="{4C9DA08D-6A6F-4759-99D7-036A35433191}"/>
          </ac:picMkLst>
        </pc:picChg>
        <pc:cxnChg chg="mod">
          <ac:chgData name="Coline Garnier" userId="2b47f217-2d6f-4ec5-b8dc-cda32b2b16f8" providerId="ADAL" clId="{97BA7C8A-19AE-4784-BE00-2D6B0AD49737}" dt="2020-07-20T12:07:43.532" v="161" actId="1037"/>
          <ac:cxnSpMkLst>
            <pc:docMk/>
            <pc:sldMk cId="2887186715" sldId="256"/>
            <ac:cxnSpMk id="12" creationId="{B44C24A2-75D1-4D77-B102-C6DA0D51A1DE}"/>
          </ac:cxnSpMkLst>
        </pc:cxnChg>
        <pc:cxnChg chg="add del mod">
          <ac:chgData name="Coline Garnier" userId="2b47f217-2d6f-4ec5-b8dc-cda32b2b16f8" providerId="ADAL" clId="{97BA7C8A-19AE-4784-BE00-2D6B0AD49737}" dt="2020-07-20T12:40:22.355" v="1603" actId="21"/>
          <ac:cxnSpMkLst>
            <pc:docMk/>
            <pc:sldMk cId="2887186715" sldId="256"/>
            <ac:cxnSpMk id="29" creationId="{CE8823AC-9AC8-4AFE-B28C-08A3DCB8FF08}"/>
          </ac:cxnSpMkLst>
        </pc:cxnChg>
        <pc:cxnChg chg="add del mod">
          <ac:chgData name="Coline Garnier" userId="2b47f217-2d6f-4ec5-b8dc-cda32b2b16f8" providerId="ADAL" clId="{97BA7C8A-19AE-4784-BE00-2D6B0AD49737}" dt="2020-07-20T12:40:22.355" v="1603" actId="21"/>
          <ac:cxnSpMkLst>
            <pc:docMk/>
            <pc:sldMk cId="2887186715" sldId="256"/>
            <ac:cxnSpMk id="37" creationId="{1B320E78-FEDE-4B1E-BF18-773E568B3313}"/>
          </ac:cxnSpMkLst>
        </pc:cxnChg>
        <pc:cxnChg chg="add del mod">
          <ac:chgData name="Coline Garnier" userId="2b47f217-2d6f-4ec5-b8dc-cda32b2b16f8" providerId="ADAL" clId="{97BA7C8A-19AE-4784-BE00-2D6B0AD49737}" dt="2020-07-20T12:40:22.355" v="1603" actId="21"/>
          <ac:cxnSpMkLst>
            <pc:docMk/>
            <pc:sldMk cId="2887186715" sldId="256"/>
            <ac:cxnSpMk id="40" creationId="{598E26C5-227B-446D-8054-BBADE88C71AF}"/>
          </ac:cxnSpMkLst>
        </pc:cxnChg>
        <pc:cxnChg chg="del">
          <ac:chgData name="Coline Garnier" userId="2b47f217-2d6f-4ec5-b8dc-cda32b2b16f8" providerId="ADAL" clId="{97BA7C8A-19AE-4784-BE00-2D6B0AD49737}" dt="2020-07-20T12:13:51.936" v="333" actId="21"/>
          <ac:cxnSpMkLst>
            <pc:docMk/>
            <pc:sldMk cId="2887186715" sldId="256"/>
            <ac:cxnSpMk id="79" creationId="{2664298D-FE08-443E-9DE8-1B491BF543D4}"/>
          </ac:cxnSpMkLst>
        </pc:cxnChg>
        <pc:cxnChg chg="del">
          <ac:chgData name="Coline Garnier" userId="2b47f217-2d6f-4ec5-b8dc-cda32b2b16f8" providerId="ADAL" clId="{97BA7C8A-19AE-4784-BE00-2D6B0AD49737}" dt="2020-07-20T12:13:51.936" v="333" actId="21"/>
          <ac:cxnSpMkLst>
            <pc:docMk/>
            <pc:sldMk cId="2887186715" sldId="256"/>
            <ac:cxnSpMk id="80" creationId="{FB747A1F-FF78-4461-B528-D2E63AE31462}"/>
          </ac:cxnSpMkLst>
        </pc:cxnChg>
        <pc:cxnChg chg="del">
          <ac:chgData name="Coline Garnier" userId="2b47f217-2d6f-4ec5-b8dc-cda32b2b16f8" providerId="ADAL" clId="{97BA7C8A-19AE-4784-BE00-2D6B0AD49737}" dt="2020-07-20T12:13:51.936" v="333" actId="21"/>
          <ac:cxnSpMkLst>
            <pc:docMk/>
            <pc:sldMk cId="2887186715" sldId="256"/>
            <ac:cxnSpMk id="82" creationId="{260928D9-658E-439D-A059-51C67048FBE2}"/>
          </ac:cxnSpMkLst>
        </pc:cxnChg>
      </pc:sldChg>
      <pc:sldChg chg="addSp delSp modSp mod">
        <pc:chgData name="Coline Garnier" userId="2b47f217-2d6f-4ec5-b8dc-cda32b2b16f8" providerId="ADAL" clId="{97BA7C8A-19AE-4784-BE00-2D6B0AD49737}" dt="2020-07-20T13:53:02.489" v="2850" actId="6549"/>
        <pc:sldMkLst>
          <pc:docMk/>
          <pc:sldMk cId="2205913945" sldId="257"/>
        </pc:sldMkLst>
        <pc:spChg chg="del mod">
          <ac:chgData name="Coline Garnier" userId="2b47f217-2d6f-4ec5-b8dc-cda32b2b16f8" providerId="ADAL" clId="{97BA7C8A-19AE-4784-BE00-2D6B0AD49737}" dt="2020-07-20T12:36:09.460" v="1077" actId="21"/>
          <ac:spMkLst>
            <pc:docMk/>
            <pc:sldMk cId="2205913945" sldId="257"/>
            <ac:spMk id="2" creationId="{0482E469-B89F-4A87-A62E-4D4A1D8FA498}"/>
          </ac:spMkLst>
        </pc:spChg>
        <pc:spChg chg="del mod">
          <ac:chgData name="Coline Garnier" userId="2b47f217-2d6f-4ec5-b8dc-cda32b2b16f8" providerId="ADAL" clId="{97BA7C8A-19AE-4784-BE00-2D6B0AD49737}" dt="2020-07-20T12:36:09.460" v="1077" actId="21"/>
          <ac:spMkLst>
            <pc:docMk/>
            <pc:sldMk cId="2205913945" sldId="257"/>
            <ac:spMk id="3" creationId="{F62D5AC5-8192-4861-9489-F8BAD580D969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7" creationId="{8618817A-B980-4687-8353-645511892474}"/>
          </ac:spMkLst>
        </pc:spChg>
        <pc:spChg chg="del">
          <ac:chgData name="Coline Garnier" userId="2b47f217-2d6f-4ec5-b8dc-cda32b2b16f8" providerId="ADAL" clId="{97BA7C8A-19AE-4784-BE00-2D6B0AD49737}" dt="2020-07-20T12:36:09.460" v="1077" actId="21"/>
          <ac:spMkLst>
            <pc:docMk/>
            <pc:sldMk cId="2205913945" sldId="257"/>
            <ac:spMk id="23" creationId="{19B25DFD-3123-4C47-B6E3-31FC2016100D}"/>
          </ac:spMkLst>
        </pc:spChg>
        <pc:spChg chg="add mod">
          <ac:chgData name="Coline Garnier" userId="2b47f217-2d6f-4ec5-b8dc-cda32b2b16f8" providerId="ADAL" clId="{97BA7C8A-19AE-4784-BE00-2D6B0AD49737}" dt="2020-07-20T12:13:30.331" v="332"/>
          <ac:spMkLst>
            <pc:docMk/>
            <pc:sldMk cId="2205913945" sldId="257"/>
            <ac:spMk id="25" creationId="{A9D9DDA4-E366-4330-ADB4-2BF3795F0159}"/>
          </ac:spMkLst>
        </pc:spChg>
        <pc:spChg chg="del">
          <ac:chgData name="Coline Garnier" userId="2b47f217-2d6f-4ec5-b8dc-cda32b2b16f8" providerId="ADAL" clId="{97BA7C8A-19AE-4784-BE00-2D6B0AD49737}" dt="2020-07-20T12:13:29.335" v="331" actId="478"/>
          <ac:spMkLst>
            <pc:docMk/>
            <pc:sldMk cId="2205913945" sldId="257"/>
            <ac:spMk id="26" creationId="{820C9936-890A-4DFC-9558-D07A075756A7}"/>
          </ac:spMkLst>
        </pc:spChg>
        <pc:spChg chg="add mod">
          <ac:chgData name="Coline Garnier" userId="2b47f217-2d6f-4ec5-b8dc-cda32b2b16f8" providerId="ADAL" clId="{97BA7C8A-19AE-4784-BE00-2D6B0AD49737}" dt="2020-07-20T12:13:30.331" v="332"/>
          <ac:spMkLst>
            <pc:docMk/>
            <pc:sldMk cId="2205913945" sldId="257"/>
            <ac:spMk id="30" creationId="{99F7CE61-2B7B-4870-B9DA-AB792A56A95F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1" creationId="{75D3AE4D-F2E0-41C1-A510-0D863F570C5A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3" creationId="{CD4C7425-7DF6-4681-A9A5-DF66BE233DD3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4" creationId="{71701018-1224-4081-88C9-19FCECD55828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6" creationId="{696C3751-A516-4938-ABD6-63EB83923B37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7" creationId="{18559E32-65ED-41B5-AF88-E12A4941F7F1}"/>
          </ac:spMkLst>
        </pc:spChg>
        <pc:spChg chg="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8" creationId="{0CAFC856-AF99-45EC-A597-4CE0FF7CCE2F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39" creationId="{0B12C48D-7565-4299-BC75-3CA22C7BF99B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43" creationId="{5642B38E-B84B-4A7A-B2BE-B4C06A122729}"/>
          </ac:spMkLst>
        </pc:spChg>
        <pc:spChg chg="mod">
          <ac:chgData name="Coline Garnier" userId="2b47f217-2d6f-4ec5-b8dc-cda32b2b16f8" providerId="ADAL" clId="{97BA7C8A-19AE-4784-BE00-2D6B0AD49737}" dt="2020-07-20T13:51:59.481" v="2823" actId="1035"/>
          <ac:spMkLst>
            <pc:docMk/>
            <pc:sldMk cId="2205913945" sldId="257"/>
            <ac:spMk id="45" creationId="{2E13980B-2B23-4BC5-A368-B2FEA450874B}"/>
          </ac:spMkLst>
        </pc:spChg>
        <pc:spChg chg="add mod">
          <ac:chgData name="Coline Garnier" userId="2b47f217-2d6f-4ec5-b8dc-cda32b2b16f8" providerId="ADAL" clId="{97BA7C8A-19AE-4784-BE00-2D6B0AD49737}" dt="2020-07-20T13:51:43.807" v="2815" actId="1035"/>
          <ac:spMkLst>
            <pc:docMk/>
            <pc:sldMk cId="2205913945" sldId="257"/>
            <ac:spMk id="47" creationId="{89026923-1329-4010-8ABF-C5957AA1A714}"/>
          </ac:spMkLst>
        </pc:spChg>
        <pc:spChg chg="add del mod">
          <ac:chgData name="Coline Garnier" userId="2b47f217-2d6f-4ec5-b8dc-cda32b2b16f8" providerId="ADAL" clId="{97BA7C8A-19AE-4784-BE00-2D6B0AD49737}" dt="2020-07-20T12:39:42.384" v="1552" actId="478"/>
          <ac:spMkLst>
            <pc:docMk/>
            <pc:sldMk cId="2205913945" sldId="257"/>
            <ac:spMk id="49" creationId="{28D73F37-70D2-4145-B410-614723071911}"/>
          </ac:spMkLst>
        </pc:spChg>
        <pc:spChg chg="add mod">
          <ac:chgData name="Coline Garnier" userId="2b47f217-2d6f-4ec5-b8dc-cda32b2b16f8" providerId="ADAL" clId="{97BA7C8A-19AE-4784-BE00-2D6B0AD49737}" dt="2020-07-20T12:40:39.312" v="1729" actId="1035"/>
          <ac:spMkLst>
            <pc:docMk/>
            <pc:sldMk cId="2205913945" sldId="257"/>
            <ac:spMk id="50" creationId="{5DC69674-697B-49A4-9D03-DB2782EC2751}"/>
          </ac:spMkLst>
        </pc:spChg>
        <pc:spChg chg="mod">
          <ac:chgData name="Coline Garnier" userId="2b47f217-2d6f-4ec5-b8dc-cda32b2b16f8" providerId="ADAL" clId="{97BA7C8A-19AE-4784-BE00-2D6B0AD49737}" dt="2020-07-20T13:51:59.481" v="2823" actId="1035"/>
          <ac:spMkLst>
            <pc:docMk/>
            <pc:sldMk cId="2205913945" sldId="257"/>
            <ac:spMk id="51" creationId="{311BF9CE-C75D-40EB-8843-B421810A89D9}"/>
          </ac:spMkLst>
        </pc:spChg>
        <pc:spChg chg="mod">
          <ac:chgData name="Coline Garnier" userId="2b47f217-2d6f-4ec5-b8dc-cda32b2b16f8" providerId="ADAL" clId="{97BA7C8A-19AE-4784-BE00-2D6B0AD49737}" dt="2020-07-20T13:51:59.481" v="2823" actId="1035"/>
          <ac:spMkLst>
            <pc:docMk/>
            <pc:sldMk cId="2205913945" sldId="257"/>
            <ac:spMk id="52" creationId="{C490636E-EDC8-46B6-B41A-4E837E368449}"/>
          </ac:spMkLst>
        </pc:spChg>
        <pc:spChg chg="add mod">
          <ac:chgData name="Coline Garnier" userId="2b47f217-2d6f-4ec5-b8dc-cda32b2b16f8" providerId="ADAL" clId="{97BA7C8A-19AE-4784-BE00-2D6B0AD49737}" dt="2020-07-20T13:51:04.371" v="2791" actId="207"/>
          <ac:spMkLst>
            <pc:docMk/>
            <pc:sldMk cId="2205913945" sldId="257"/>
            <ac:spMk id="53" creationId="{FDE58C82-227A-4183-95FA-BB8B03C12062}"/>
          </ac:spMkLst>
        </pc:spChg>
        <pc:spChg chg="add mod">
          <ac:chgData name="Coline Garnier" userId="2b47f217-2d6f-4ec5-b8dc-cda32b2b16f8" providerId="ADAL" clId="{97BA7C8A-19AE-4784-BE00-2D6B0AD49737}" dt="2020-07-20T12:40:39.312" v="1729" actId="1035"/>
          <ac:spMkLst>
            <pc:docMk/>
            <pc:sldMk cId="2205913945" sldId="257"/>
            <ac:spMk id="55" creationId="{1221EE68-E501-47F4-B7C5-F6667E6C17DE}"/>
          </ac:spMkLst>
        </pc:spChg>
        <pc:spChg chg="mod">
          <ac:chgData name="Coline Garnier" userId="2b47f217-2d6f-4ec5-b8dc-cda32b2b16f8" providerId="ADAL" clId="{97BA7C8A-19AE-4784-BE00-2D6B0AD49737}" dt="2020-07-20T13:51:59.481" v="2823" actId="1035"/>
          <ac:spMkLst>
            <pc:docMk/>
            <pc:sldMk cId="2205913945" sldId="257"/>
            <ac:spMk id="57" creationId="{E8B41F40-0B63-4BC7-99E6-35DE3EA1A213}"/>
          </ac:spMkLst>
        </pc:spChg>
        <pc:spChg chg="mod">
          <ac:chgData name="Coline Garnier" userId="2b47f217-2d6f-4ec5-b8dc-cda32b2b16f8" providerId="ADAL" clId="{97BA7C8A-19AE-4784-BE00-2D6B0AD49737}" dt="2020-07-20T13:53:02.489" v="2850" actId="6549"/>
          <ac:spMkLst>
            <pc:docMk/>
            <pc:sldMk cId="2205913945" sldId="257"/>
            <ac:spMk id="58" creationId="{C5A76271-B758-46DB-BDCE-9CF77CCF4799}"/>
          </ac:spMkLst>
        </pc:spChg>
        <pc:spChg chg="del mod">
          <ac:chgData name="Coline Garnier" userId="2b47f217-2d6f-4ec5-b8dc-cda32b2b16f8" providerId="ADAL" clId="{97BA7C8A-19AE-4784-BE00-2D6B0AD49737}" dt="2020-07-20T12:36:09.460" v="1077" actId="21"/>
          <ac:spMkLst>
            <pc:docMk/>
            <pc:sldMk cId="2205913945" sldId="257"/>
            <ac:spMk id="60" creationId="{674F00DE-A226-4D4E-B971-A2CCCE48FE4B}"/>
          </ac:spMkLst>
        </pc:spChg>
        <pc:spChg chg="del mod">
          <ac:chgData name="Coline Garnier" userId="2b47f217-2d6f-4ec5-b8dc-cda32b2b16f8" providerId="ADAL" clId="{97BA7C8A-19AE-4784-BE00-2D6B0AD49737}" dt="2020-07-20T12:36:09.460" v="1077" actId="21"/>
          <ac:spMkLst>
            <pc:docMk/>
            <pc:sldMk cId="2205913945" sldId="257"/>
            <ac:spMk id="61" creationId="{4C6F85C2-7F31-49E3-A132-FD8E3C4D61CA}"/>
          </ac:spMkLst>
        </pc:spChg>
        <pc:spChg chg="add mod">
          <ac:chgData name="Coline Garnier" userId="2b47f217-2d6f-4ec5-b8dc-cda32b2b16f8" providerId="ADAL" clId="{97BA7C8A-19AE-4784-BE00-2D6B0AD49737}" dt="2020-07-20T13:51:06.921" v="2792" actId="207"/>
          <ac:spMkLst>
            <pc:docMk/>
            <pc:sldMk cId="2205913945" sldId="257"/>
            <ac:spMk id="64" creationId="{70A34150-86C9-4BDB-8CA1-BF25E091B3FC}"/>
          </ac:spMkLst>
        </pc:spChg>
        <pc:spChg chg="add mod">
          <ac:chgData name="Coline Garnier" userId="2b47f217-2d6f-4ec5-b8dc-cda32b2b16f8" providerId="ADAL" clId="{97BA7C8A-19AE-4784-BE00-2D6B0AD49737}" dt="2020-07-20T13:51:09.191" v="2793" actId="207"/>
          <ac:spMkLst>
            <pc:docMk/>
            <pc:sldMk cId="2205913945" sldId="257"/>
            <ac:spMk id="66" creationId="{65DAFB53-F8C1-4A09-831D-B30DAA8A746D}"/>
          </ac:spMkLst>
        </pc:spChg>
        <pc:spChg chg="add mod">
          <ac:chgData name="Coline Garnier" userId="2b47f217-2d6f-4ec5-b8dc-cda32b2b16f8" providerId="ADAL" clId="{97BA7C8A-19AE-4784-BE00-2D6B0AD49737}" dt="2020-07-20T12:40:39.312" v="1729" actId="1035"/>
          <ac:spMkLst>
            <pc:docMk/>
            <pc:sldMk cId="2205913945" sldId="257"/>
            <ac:spMk id="68" creationId="{908A9706-83F4-4EF3-8DF0-71E32C79C792}"/>
          </ac:spMkLst>
        </pc:spChg>
        <pc:picChg chg="del">
          <ac:chgData name="Coline Garnier" userId="2b47f217-2d6f-4ec5-b8dc-cda32b2b16f8" providerId="ADAL" clId="{97BA7C8A-19AE-4784-BE00-2D6B0AD49737}" dt="2020-07-20T12:13:27.181" v="329" actId="478"/>
          <ac:picMkLst>
            <pc:docMk/>
            <pc:sldMk cId="2205913945" sldId="257"/>
            <ac:picMk id="4" creationId="{B16055D4-DBDD-47DE-9FA0-4C9391A06863}"/>
          </ac:picMkLst>
        </pc:picChg>
        <pc:picChg chg="add mod modCrop">
          <ac:chgData name="Coline Garnier" userId="2b47f217-2d6f-4ec5-b8dc-cda32b2b16f8" providerId="ADAL" clId="{97BA7C8A-19AE-4784-BE00-2D6B0AD49737}" dt="2020-07-20T13:51:43.807" v="2815" actId="1035"/>
          <ac:picMkLst>
            <pc:docMk/>
            <pc:sldMk cId="2205913945" sldId="257"/>
            <ac:picMk id="5" creationId="{1D9A44D7-DB3E-46B2-8836-0E965BBF83C8}"/>
          </ac:picMkLst>
        </pc:picChg>
        <pc:picChg chg="add del mod modCrop">
          <ac:chgData name="Coline Garnier" userId="2b47f217-2d6f-4ec5-b8dc-cda32b2b16f8" providerId="ADAL" clId="{97BA7C8A-19AE-4784-BE00-2D6B0AD49737}" dt="2020-07-20T12:39:40.168" v="1551" actId="478"/>
          <ac:picMkLst>
            <pc:docMk/>
            <pc:sldMk cId="2205913945" sldId="257"/>
            <ac:picMk id="11" creationId="{AA552591-696C-49BA-874B-152AB53BE0EE}"/>
          </ac:picMkLst>
        </pc:picChg>
        <pc:picChg chg="del mod">
          <ac:chgData name="Coline Garnier" userId="2b47f217-2d6f-4ec5-b8dc-cda32b2b16f8" providerId="ADAL" clId="{97BA7C8A-19AE-4784-BE00-2D6B0AD49737}" dt="2020-07-20T12:39:42.384" v="1552" actId="478"/>
          <ac:picMkLst>
            <pc:docMk/>
            <pc:sldMk cId="2205913945" sldId="257"/>
            <ac:picMk id="22" creationId="{2560FB19-5263-4DEB-AC1E-03A8AAE62BF9}"/>
          </ac:picMkLst>
        </pc:picChg>
        <pc:picChg chg="add mod">
          <ac:chgData name="Coline Garnier" userId="2b47f217-2d6f-4ec5-b8dc-cda32b2b16f8" providerId="ADAL" clId="{97BA7C8A-19AE-4784-BE00-2D6B0AD49737}" dt="2020-07-20T12:13:30.331" v="332"/>
          <ac:picMkLst>
            <pc:docMk/>
            <pc:sldMk cId="2205913945" sldId="257"/>
            <ac:picMk id="24" creationId="{AA912EBB-31F4-48F5-96E2-013B47EF9A0E}"/>
          </ac:picMkLst>
        </pc:picChg>
        <pc:picChg chg="add mod">
          <ac:chgData name="Coline Garnier" userId="2b47f217-2d6f-4ec5-b8dc-cda32b2b16f8" providerId="ADAL" clId="{97BA7C8A-19AE-4784-BE00-2D6B0AD49737}" dt="2020-07-20T13:51:43.807" v="2815" actId="1035"/>
          <ac:picMkLst>
            <pc:docMk/>
            <pc:sldMk cId="2205913945" sldId="257"/>
            <ac:picMk id="32" creationId="{DA6671F4-6266-4293-BA5E-36F7B6532B61}"/>
          </ac:picMkLst>
        </pc:picChg>
        <pc:picChg chg="add mod">
          <ac:chgData name="Coline Garnier" userId="2b47f217-2d6f-4ec5-b8dc-cda32b2b16f8" providerId="ADAL" clId="{97BA7C8A-19AE-4784-BE00-2D6B0AD49737}" dt="2020-07-20T13:51:43.807" v="2815" actId="1035"/>
          <ac:picMkLst>
            <pc:docMk/>
            <pc:sldMk cId="2205913945" sldId="257"/>
            <ac:picMk id="35" creationId="{77F40480-074E-4002-AF3A-AB912E144D38}"/>
          </ac:picMkLst>
        </pc:picChg>
        <pc:picChg chg="add mod">
          <ac:chgData name="Coline Garnier" userId="2b47f217-2d6f-4ec5-b8dc-cda32b2b16f8" providerId="ADAL" clId="{97BA7C8A-19AE-4784-BE00-2D6B0AD49737}" dt="2020-07-20T13:51:43.807" v="2815" actId="1035"/>
          <ac:picMkLst>
            <pc:docMk/>
            <pc:sldMk cId="2205913945" sldId="257"/>
            <ac:picMk id="44" creationId="{4D62757B-9A98-4DF3-9F6C-18739BBC9362}"/>
          </ac:picMkLst>
        </pc:picChg>
        <pc:picChg chg="add mod modCrop">
          <ac:chgData name="Coline Garnier" userId="2b47f217-2d6f-4ec5-b8dc-cda32b2b16f8" providerId="ADAL" clId="{97BA7C8A-19AE-4784-BE00-2D6B0AD49737}" dt="2020-07-20T13:51:43.807" v="2815" actId="1035"/>
          <ac:picMkLst>
            <pc:docMk/>
            <pc:sldMk cId="2205913945" sldId="257"/>
            <ac:picMk id="46" creationId="{ED86852D-9D5E-4D15-900E-A7B6B84CE6E2}"/>
          </ac:picMkLst>
        </pc:picChg>
        <pc:cxnChg chg="del">
          <ac:chgData name="Coline Garnier" userId="2b47f217-2d6f-4ec5-b8dc-cda32b2b16f8" providerId="ADAL" clId="{97BA7C8A-19AE-4784-BE00-2D6B0AD49737}" dt="2020-07-20T12:13:28.293" v="330" actId="478"/>
          <ac:cxnSpMkLst>
            <pc:docMk/>
            <pc:sldMk cId="2205913945" sldId="257"/>
            <ac:cxnSpMk id="28" creationId="{2AF3F4CE-DD22-46D5-8C65-FE71C5C4C1DC}"/>
          </ac:cxnSpMkLst>
        </pc:cxnChg>
        <pc:cxnChg chg="add mod">
          <ac:chgData name="Coline Garnier" userId="2b47f217-2d6f-4ec5-b8dc-cda32b2b16f8" providerId="ADAL" clId="{97BA7C8A-19AE-4784-BE00-2D6B0AD49737}" dt="2020-07-20T12:13:30.331" v="332"/>
          <ac:cxnSpMkLst>
            <pc:docMk/>
            <pc:sldMk cId="2205913945" sldId="257"/>
            <ac:cxnSpMk id="29" creationId="{FD762AB5-DBC1-486B-BF14-2063DC783C8E}"/>
          </ac:cxnSpMkLst>
        </pc:cxnChg>
        <pc:cxnChg chg="add mod">
          <ac:chgData name="Coline Garnier" userId="2b47f217-2d6f-4ec5-b8dc-cda32b2b16f8" providerId="ADAL" clId="{97BA7C8A-19AE-4784-BE00-2D6B0AD49737}" dt="2020-07-20T13:51:43.807" v="2815" actId="1035"/>
          <ac:cxnSpMkLst>
            <pc:docMk/>
            <pc:sldMk cId="2205913945" sldId="257"/>
            <ac:cxnSpMk id="40" creationId="{23AEA3F5-5FB6-49EC-BD02-54A4484E2507}"/>
          </ac:cxnSpMkLst>
        </pc:cxnChg>
        <pc:cxnChg chg="add mod">
          <ac:chgData name="Coline Garnier" userId="2b47f217-2d6f-4ec5-b8dc-cda32b2b16f8" providerId="ADAL" clId="{97BA7C8A-19AE-4784-BE00-2D6B0AD49737}" dt="2020-07-20T13:51:43.807" v="2815" actId="1035"/>
          <ac:cxnSpMkLst>
            <pc:docMk/>
            <pc:sldMk cId="2205913945" sldId="257"/>
            <ac:cxnSpMk id="41" creationId="{4E970193-46A2-451B-ADB9-E04599CBF935}"/>
          </ac:cxnSpMkLst>
        </pc:cxnChg>
        <pc:cxnChg chg="add mod">
          <ac:chgData name="Coline Garnier" userId="2b47f217-2d6f-4ec5-b8dc-cda32b2b16f8" providerId="ADAL" clId="{97BA7C8A-19AE-4784-BE00-2D6B0AD49737}" dt="2020-07-20T13:51:43.807" v="2815" actId="1035"/>
          <ac:cxnSpMkLst>
            <pc:docMk/>
            <pc:sldMk cId="2205913945" sldId="257"/>
            <ac:cxnSpMk id="42" creationId="{27F7A7D5-3A06-4717-AA3F-C9437075BFF4}"/>
          </ac:cxnSpMkLst>
        </pc:cxnChg>
        <pc:cxnChg chg="add mod">
          <ac:chgData name="Coline Garnier" userId="2b47f217-2d6f-4ec5-b8dc-cda32b2b16f8" providerId="ADAL" clId="{97BA7C8A-19AE-4784-BE00-2D6B0AD49737}" dt="2020-07-20T13:51:59.481" v="2823" actId="1035"/>
          <ac:cxnSpMkLst>
            <pc:docMk/>
            <pc:sldMk cId="2205913945" sldId="257"/>
            <ac:cxnSpMk id="48" creationId="{DD2F1672-676C-407F-A7CC-03714B9C319A}"/>
          </ac:cxnSpMkLst>
        </pc:cxnChg>
        <pc:cxnChg chg="add mod">
          <ac:chgData name="Coline Garnier" userId="2b47f217-2d6f-4ec5-b8dc-cda32b2b16f8" providerId="ADAL" clId="{97BA7C8A-19AE-4784-BE00-2D6B0AD49737}" dt="2020-07-20T12:40:39.312" v="1729" actId="1035"/>
          <ac:cxnSpMkLst>
            <pc:docMk/>
            <pc:sldMk cId="2205913945" sldId="257"/>
            <ac:cxnSpMk id="54" creationId="{7CE1BD2C-E74F-46F1-9DA5-07A23B2598AD}"/>
          </ac:cxnSpMkLst>
        </pc:cxnChg>
        <pc:cxnChg chg="del mod">
          <ac:chgData name="Coline Garnier" userId="2b47f217-2d6f-4ec5-b8dc-cda32b2b16f8" providerId="ADAL" clId="{97BA7C8A-19AE-4784-BE00-2D6B0AD49737}" dt="2020-07-20T12:28:58.654" v="876" actId="478"/>
          <ac:cxnSpMkLst>
            <pc:docMk/>
            <pc:sldMk cId="2205913945" sldId="257"/>
            <ac:cxnSpMk id="56" creationId="{40C0A2CA-7399-41B8-B01F-138DA606A441}"/>
          </ac:cxnSpMkLst>
        </pc:cxnChg>
        <pc:cxnChg chg="mod">
          <ac:chgData name="Coline Garnier" userId="2b47f217-2d6f-4ec5-b8dc-cda32b2b16f8" providerId="ADAL" clId="{97BA7C8A-19AE-4784-BE00-2D6B0AD49737}" dt="2020-07-20T13:51:59.481" v="2823" actId="1035"/>
          <ac:cxnSpMkLst>
            <pc:docMk/>
            <pc:sldMk cId="2205913945" sldId="257"/>
            <ac:cxnSpMk id="59" creationId="{48B4FF1E-B830-4220-9A8D-E6E6D9A1466B}"/>
          </ac:cxnSpMkLst>
        </pc:cxnChg>
        <pc:cxnChg chg="add mod">
          <ac:chgData name="Coline Garnier" userId="2b47f217-2d6f-4ec5-b8dc-cda32b2b16f8" providerId="ADAL" clId="{97BA7C8A-19AE-4784-BE00-2D6B0AD49737}" dt="2020-07-20T12:40:39.312" v="1729" actId="1035"/>
          <ac:cxnSpMkLst>
            <pc:docMk/>
            <pc:sldMk cId="2205913945" sldId="257"/>
            <ac:cxnSpMk id="65" creationId="{51254663-2100-4846-B852-5A6511124F1A}"/>
          </ac:cxnSpMkLst>
        </pc:cxnChg>
        <pc:cxnChg chg="add mod">
          <ac:chgData name="Coline Garnier" userId="2b47f217-2d6f-4ec5-b8dc-cda32b2b16f8" providerId="ADAL" clId="{97BA7C8A-19AE-4784-BE00-2D6B0AD49737}" dt="2020-07-20T12:40:39.312" v="1729" actId="1035"/>
          <ac:cxnSpMkLst>
            <pc:docMk/>
            <pc:sldMk cId="2205913945" sldId="257"/>
            <ac:cxnSpMk id="67" creationId="{9DA6B953-484E-4409-9B49-AD25277E0597}"/>
          </ac:cxnSpMkLst>
        </pc:cxnChg>
      </pc:sldChg>
      <pc:sldChg chg="addSp delSp modSp new mod">
        <pc:chgData name="Coline Garnier" userId="2b47f217-2d6f-4ec5-b8dc-cda32b2b16f8" providerId="ADAL" clId="{97BA7C8A-19AE-4784-BE00-2D6B0AD49737}" dt="2020-07-20T12:39:33.583" v="1550" actId="1036"/>
        <pc:sldMkLst>
          <pc:docMk/>
          <pc:sldMk cId="2153776593" sldId="258"/>
        </pc:sldMkLst>
        <pc:spChg chg="del">
          <ac:chgData name="Coline Garnier" userId="2b47f217-2d6f-4ec5-b8dc-cda32b2b16f8" providerId="ADAL" clId="{97BA7C8A-19AE-4784-BE00-2D6B0AD49737}" dt="2020-07-20T12:35:58.728" v="1075" actId="478"/>
          <ac:spMkLst>
            <pc:docMk/>
            <pc:sldMk cId="2153776593" sldId="258"/>
            <ac:spMk id="2" creationId="{76174BA8-C627-47A5-B891-1369BFE5852F}"/>
          </ac:spMkLst>
        </pc:spChg>
        <pc:spChg chg="del">
          <ac:chgData name="Coline Garnier" userId="2b47f217-2d6f-4ec5-b8dc-cda32b2b16f8" providerId="ADAL" clId="{97BA7C8A-19AE-4784-BE00-2D6B0AD49737}" dt="2020-07-20T12:35:42.153" v="1074" actId="478"/>
          <ac:spMkLst>
            <pc:docMk/>
            <pc:sldMk cId="2153776593" sldId="258"/>
            <ac:spMk id="3" creationId="{D6802263-3036-4646-9705-41EE3B5A5482}"/>
          </ac:spMkLst>
        </pc:spChg>
        <pc:spChg chg="add mod">
          <ac:chgData name="Coline Garnier" userId="2b47f217-2d6f-4ec5-b8dc-cda32b2b16f8" providerId="ADAL" clId="{97BA7C8A-19AE-4784-BE00-2D6B0AD49737}" dt="2020-07-20T12:35:59.101" v="1076"/>
          <ac:spMkLst>
            <pc:docMk/>
            <pc:sldMk cId="2153776593" sldId="258"/>
            <ac:spMk id="5" creationId="{61597899-B26C-4F04-9CFE-61C73FFF994B}"/>
          </ac:spMkLst>
        </pc:spChg>
        <pc:spChg chg="add mod">
          <ac:chgData name="Coline Garnier" userId="2b47f217-2d6f-4ec5-b8dc-cda32b2b16f8" providerId="ADAL" clId="{97BA7C8A-19AE-4784-BE00-2D6B0AD49737}" dt="2020-07-20T12:35:59.101" v="1076"/>
          <ac:spMkLst>
            <pc:docMk/>
            <pc:sldMk cId="2153776593" sldId="258"/>
            <ac:spMk id="6" creationId="{AD5B4112-7AE0-4BD1-8ED0-51FA044316B1}"/>
          </ac:spMkLst>
        </pc:spChg>
        <pc:spChg chg="add mod">
          <ac:chgData name="Coline Garnier" userId="2b47f217-2d6f-4ec5-b8dc-cda32b2b16f8" providerId="ADAL" clId="{97BA7C8A-19AE-4784-BE00-2D6B0AD49737}" dt="2020-07-20T12:35:59.101" v="1076"/>
          <ac:spMkLst>
            <pc:docMk/>
            <pc:sldMk cId="2153776593" sldId="258"/>
            <ac:spMk id="9" creationId="{07D25D8D-B468-4FB2-9A14-15281ED25D2A}"/>
          </ac:spMkLst>
        </pc:spChg>
        <pc:spChg chg="add mod">
          <ac:chgData name="Coline Garnier" userId="2b47f217-2d6f-4ec5-b8dc-cda32b2b16f8" providerId="ADAL" clId="{97BA7C8A-19AE-4784-BE00-2D6B0AD49737}" dt="2020-07-20T12:38:28.846" v="1296" actId="1036"/>
          <ac:spMkLst>
            <pc:docMk/>
            <pc:sldMk cId="2153776593" sldId="258"/>
            <ac:spMk id="10" creationId="{4963F05A-1200-41D5-A121-1B9367DAD5FA}"/>
          </ac:spMkLst>
        </pc:spChg>
        <pc:spChg chg="add mod">
          <ac:chgData name="Coline Garnier" userId="2b47f217-2d6f-4ec5-b8dc-cda32b2b16f8" providerId="ADAL" clId="{97BA7C8A-19AE-4784-BE00-2D6B0AD49737}" dt="2020-07-20T12:38:28.846" v="1296" actId="1036"/>
          <ac:spMkLst>
            <pc:docMk/>
            <pc:sldMk cId="2153776593" sldId="258"/>
            <ac:spMk id="11" creationId="{091AF9E6-DFB8-4158-9A2A-A685DA1B465C}"/>
          </ac:spMkLst>
        </pc:spChg>
        <pc:spChg chg="add mod">
          <ac:chgData name="Coline Garnier" userId="2b47f217-2d6f-4ec5-b8dc-cda32b2b16f8" providerId="ADAL" clId="{97BA7C8A-19AE-4784-BE00-2D6B0AD49737}" dt="2020-07-20T12:38:28.846" v="1296" actId="1036"/>
          <ac:spMkLst>
            <pc:docMk/>
            <pc:sldMk cId="2153776593" sldId="258"/>
            <ac:spMk id="12" creationId="{B38862B5-1FED-4F11-BC75-91AEB0D5A9D1}"/>
          </ac:spMkLst>
        </pc:spChg>
        <pc:spChg chg="add mod">
          <ac:chgData name="Coline Garnier" userId="2b47f217-2d6f-4ec5-b8dc-cda32b2b16f8" providerId="ADAL" clId="{97BA7C8A-19AE-4784-BE00-2D6B0AD49737}" dt="2020-07-20T12:38:28.846" v="1296" actId="1036"/>
          <ac:spMkLst>
            <pc:docMk/>
            <pc:sldMk cId="2153776593" sldId="258"/>
            <ac:spMk id="13" creationId="{998D188A-2B53-40B3-B7E7-2751D172F8FF}"/>
          </ac:spMkLst>
        </pc:spChg>
        <pc:spChg chg="add del mod">
          <ac:chgData name="Coline Garnier" userId="2b47f217-2d6f-4ec5-b8dc-cda32b2b16f8" providerId="ADAL" clId="{97BA7C8A-19AE-4784-BE00-2D6B0AD49737}" dt="2020-07-20T12:36:38.197" v="1175" actId="478"/>
          <ac:spMkLst>
            <pc:docMk/>
            <pc:sldMk cId="2153776593" sldId="258"/>
            <ac:spMk id="14" creationId="{C8374A9D-D3F8-452C-A4D4-ED1E8383A647}"/>
          </ac:spMkLst>
        </pc:spChg>
        <pc:spChg chg="add mod">
          <ac:chgData name="Coline Garnier" userId="2b47f217-2d6f-4ec5-b8dc-cda32b2b16f8" providerId="ADAL" clId="{97BA7C8A-19AE-4784-BE00-2D6B0AD49737}" dt="2020-07-20T12:38:41.870" v="1297"/>
          <ac:spMkLst>
            <pc:docMk/>
            <pc:sldMk cId="2153776593" sldId="258"/>
            <ac:spMk id="16" creationId="{5331523D-11C2-41A4-8602-FA7182F8BEEB}"/>
          </ac:spMkLst>
        </pc:spChg>
        <pc:spChg chg="add mod">
          <ac:chgData name="Coline Garnier" userId="2b47f217-2d6f-4ec5-b8dc-cda32b2b16f8" providerId="ADAL" clId="{97BA7C8A-19AE-4784-BE00-2D6B0AD49737}" dt="2020-07-20T12:38:51.039" v="1307" actId="20577"/>
          <ac:spMkLst>
            <pc:docMk/>
            <pc:sldMk cId="2153776593" sldId="258"/>
            <ac:spMk id="17" creationId="{350160BC-519F-4C73-B85F-58C2F489EDAB}"/>
          </ac:spMkLst>
        </pc:spChg>
        <pc:spChg chg="add mod">
          <ac:chgData name="Coline Garnier" userId="2b47f217-2d6f-4ec5-b8dc-cda32b2b16f8" providerId="ADAL" clId="{97BA7C8A-19AE-4784-BE00-2D6B0AD49737}" dt="2020-07-20T12:39:29.311" v="1544" actId="1036"/>
          <ac:spMkLst>
            <pc:docMk/>
            <pc:sldMk cId="2153776593" sldId="258"/>
            <ac:spMk id="18" creationId="{C35A7D96-B256-4551-811A-6EED47B37773}"/>
          </ac:spMkLst>
        </pc:spChg>
        <pc:picChg chg="add mod">
          <ac:chgData name="Coline Garnier" userId="2b47f217-2d6f-4ec5-b8dc-cda32b2b16f8" providerId="ADAL" clId="{97BA7C8A-19AE-4784-BE00-2D6B0AD49737}" dt="2020-07-20T12:35:59.101" v="1076"/>
          <ac:picMkLst>
            <pc:docMk/>
            <pc:sldMk cId="2153776593" sldId="258"/>
            <ac:picMk id="4" creationId="{9A5BE447-2331-41B8-A9A3-3B12C933D5D6}"/>
          </ac:picMkLst>
        </pc:picChg>
        <pc:picChg chg="add mod">
          <ac:chgData name="Coline Garnier" userId="2b47f217-2d6f-4ec5-b8dc-cda32b2b16f8" providerId="ADAL" clId="{97BA7C8A-19AE-4784-BE00-2D6B0AD49737}" dt="2020-07-20T12:39:33.583" v="1550" actId="1036"/>
          <ac:picMkLst>
            <pc:docMk/>
            <pc:sldMk cId="2153776593" sldId="258"/>
            <ac:picMk id="15" creationId="{104ACE75-1EA6-425B-BE3D-4B1558A101AC}"/>
          </ac:picMkLst>
        </pc:picChg>
        <pc:picChg chg="add mod">
          <ac:chgData name="Coline Garnier" userId="2b47f217-2d6f-4ec5-b8dc-cda32b2b16f8" providerId="ADAL" clId="{97BA7C8A-19AE-4784-BE00-2D6B0AD49737}" dt="2020-07-20T12:39:26.155" v="1543" actId="14100"/>
          <ac:picMkLst>
            <pc:docMk/>
            <pc:sldMk cId="2153776593" sldId="258"/>
            <ac:picMk id="19" creationId="{1BDFCF5D-A90F-43C7-8DC3-EF4CF9A832F0}"/>
          </ac:picMkLst>
        </pc:picChg>
        <pc:cxnChg chg="add mod">
          <ac:chgData name="Coline Garnier" userId="2b47f217-2d6f-4ec5-b8dc-cda32b2b16f8" providerId="ADAL" clId="{97BA7C8A-19AE-4784-BE00-2D6B0AD49737}" dt="2020-07-20T12:35:59.101" v="1076"/>
          <ac:cxnSpMkLst>
            <pc:docMk/>
            <pc:sldMk cId="2153776593" sldId="258"/>
            <ac:cxnSpMk id="7" creationId="{3953920D-9BFA-4972-A908-60AADBA3F75F}"/>
          </ac:cxnSpMkLst>
        </pc:cxnChg>
        <pc:cxnChg chg="add mod">
          <ac:chgData name="Coline Garnier" userId="2b47f217-2d6f-4ec5-b8dc-cda32b2b16f8" providerId="ADAL" clId="{97BA7C8A-19AE-4784-BE00-2D6B0AD49737}" dt="2020-07-20T12:35:59.101" v="1076"/>
          <ac:cxnSpMkLst>
            <pc:docMk/>
            <pc:sldMk cId="2153776593" sldId="258"/>
            <ac:cxnSpMk id="8" creationId="{39922601-E0BD-40D6-A4C9-8BCD392FADAC}"/>
          </ac:cxnSpMkLst>
        </pc:cxnChg>
      </pc:sldChg>
    </pc:docChg>
  </pc:docChgLst>
  <pc:docChgLst>
    <pc:chgData name="Coline Garnier" userId="2b47f217-2d6f-4ec5-b8dc-cda32b2b16f8" providerId="ADAL" clId="{9AAE4EEB-732C-4DA2-8590-9E91C69118A8}"/>
    <pc:docChg chg="custSel modSld">
      <pc:chgData name="Coline Garnier" userId="2b47f217-2d6f-4ec5-b8dc-cda32b2b16f8" providerId="ADAL" clId="{9AAE4EEB-732C-4DA2-8590-9E91C69118A8}" dt="2020-08-27T08:06:06.270" v="2057" actId="20577"/>
      <pc:docMkLst>
        <pc:docMk/>
      </pc:docMkLst>
      <pc:sldChg chg="addSp delSp modSp mod">
        <pc:chgData name="Coline Garnier" userId="2b47f217-2d6f-4ec5-b8dc-cda32b2b16f8" providerId="ADAL" clId="{9AAE4EEB-732C-4DA2-8590-9E91C69118A8}" dt="2020-08-27T08:06:06.270" v="2057" actId="20577"/>
        <pc:sldMkLst>
          <pc:docMk/>
          <pc:sldMk cId="2887186715" sldId="256"/>
        </pc:sldMkLst>
        <pc:spChg chg="mod">
          <ac:chgData name="Coline Garnier" userId="2b47f217-2d6f-4ec5-b8dc-cda32b2b16f8" providerId="ADAL" clId="{9AAE4EEB-732C-4DA2-8590-9E91C69118A8}" dt="2020-07-22T16:30:55.762" v="80" actId="20577"/>
          <ac:spMkLst>
            <pc:docMk/>
            <pc:sldMk cId="2887186715" sldId="256"/>
            <ac:spMk id="2" creationId="{B2C90DEA-5201-4066-AF19-033F159C781C}"/>
          </ac:spMkLst>
        </pc:spChg>
        <pc:spChg chg="del">
          <ac:chgData name="Coline Garnier" userId="2b47f217-2d6f-4ec5-b8dc-cda32b2b16f8" providerId="ADAL" clId="{9AAE4EEB-732C-4DA2-8590-9E91C69118A8}" dt="2020-07-22T17:04:39.072" v="1752" actId="478"/>
          <ac:spMkLst>
            <pc:docMk/>
            <pc:sldMk cId="2887186715" sldId="256"/>
            <ac:spMk id="3" creationId="{C5E1CB5D-F4FD-4DCC-BD6D-F84E5CD0CD73}"/>
          </ac:spMkLst>
        </pc:spChg>
        <pc:spChg chg="mod">
          <ac:chgData name="Coline Garnier" userId="2b47f217-2d6f-4ec5-b8dc-cda32b2b16f8" providerId="ADAL" clId="{9AAE4EEB-732C-4DA2-8590-9E91C69118A8}" dt="2020-07-22T16:30:39.267" v="26" actId="20577"/>
          <ac:spMkLst>
            <pc:docMk/>
            <pc:sldMk cId="2887186715" sldId="256"/>
            <ac:spMk id="7" creationId="{052E1AFE-38C5-44E2-9739-62DD9A9F9D0C}"/>
          </ac:spMkLst>
        </pc:spChg>
        <pc:spChg chg="mod">
          <ac:chgData name="Coline Garnier" userId="2b47f217-2d6f-4ec5-b8dc-cda32b2b16f8" providerId="ADAL" clId="{9AAE4EEB-732C-4DA2-8590-9E91C69118A8}" dt="2020-07-28T15:34:10.581" v="1980" actId="20577"/>
          <ac:spMkLst>
            <pc:docMk/>
            <pc:sldMk cId="2887186715" sldId="256"/>
            <ac:spMk id="16" creationId="{43759CCE-AA9D-41CD-B2B1-64F0D406D309}"/>
          </ac:spMkLst>
        </pc:spChg>
        <pc:spChg chg="mod">
          <ac:chgData name="Coline Garnier" userId="2b47f217-2d6f-4ec5-b8dc-cda32b2b16f8" providerId="ADAL" clId="{9AAE4EEB-732C-4DA2-8590-9E91C69118A8}" dt="2020-08-03T09:47:30.791" v="2055" actId="20577"/>
          <ac:spMkLst>
            <pc:docMk/>
            <pc:sldMk cId="2887186715" sldId="256"/>
            <ac:spMk id="20" creationId="{57A37DF7-F210-4CD0-8D91-19ADD1600742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22" creationId="{E4259FF8-D2E8-44FE-9E99-26EB0F6BA4B8}"/>
          </ac:spMkLst>
        </pc:spChg>
        <pc:spChg chg="mod">
          <ac:chgData name="Coline Garnier" userId="2b47f217-2d6f-4ec5-b8dc-cda32b2b16f8" providerId="ADAL" clId="{9AAE4EEB-732C-4DA2-8590-9E91C69118A8}" dt="2020-07-28T12:40:47.784" v="1785" actId="1035"/>
          <ac:spMkLst>
            <pc:docMk/>
            <pc:sldMk cId="2887186715" sldId="256"/>
            <ac:spMk id="24" creationId="{3D82D491-A23B-4955-9536-46708350319C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25" creationId="{6A68EF97-77CF-44ED-81F9-0E6586B383BA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26" creationId="{40351367-4A2A-4F7D-908E-3F84C30FE584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27" creationId="{AB522F0B-B863-47EB-BA8E-7C184FAF550D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31" creationId="{6AEAD96D-4FA4-4AC9-BE2D-B06DFBC3A855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34" creationId="{03F333DD-5585-47FD-994D-85C11CBD9042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35" creationId="{335C313A-E99E-45FF-AB07-8F390A4F3EF7}"/>
          </ac:spMkLst>
        </pc:spChg>
        <pc:spChg chg="mod">
          <ac:chgData name="Coline Garnier" userId="2b47f217-2d6f-4ec5-b8dc-cda32b2b16f8" providerId="ADAL" clId="{9AAE4EEB-732C-4DA2-8590-9E91C69118A8}" dt="2020-07-28T12:41:03.875" v="1830" actId="1036"/>
          <ac:spMkLst>
            <pc:docMk/>
            <pc:sldMk cId="2887186715" sldId="256"/>
            <ac:spMk id="36" creationId="{EEB9D09D-551E-4BD7-9709-65FFE26AB900}"/>
          </ac:spMkLst>
        </pc:spChg>
        <pc:spChg chg="mod">
          <ac:chgData name="Coline Garnier" userId="2b47f217-2d6f-4ec5-b8dc-cda32b2b16f8" providerId="ADAL" clId="{9AAE4EEB-732C-4DA2-8590-9E91C69118A8}" dt="2020-08-27T08:06:06.270" v="2057" actId="20577"/>
          <ac:spMkLst>
            <pc:docMk/>
            <pc:sldMk cId="2887186715" sldId="256"/>
            <ac:spMk id="37" creationId="{9EDF9C18-FA41-4919-8BD8-0B4977B190E6}"/>
          </ac:spMkLst>
        </pc:spChg>
        <pc:spChg chg="mod">
          <ac:chgData name="Coline Garnier" userId="2b47f217-2d6f-4ec5-b8dc-cda32b2b16f8" providerId="ADAL" clId="{9AAE4EEB-732C-4DA2-8590-9E91C69118A8}" dt="2020-07-28T12:41:03.875" v="1830" actId="1036"/>
          <ac:spMkLst>
            <pc:docMk/>
            <pc:sldMk cId="2887186715" sldId="256"/>
            <ac:spMk id="39" creationId="{FA810AB5-D1D8-421A-A4E1-BA745062DF43}"/>
          </ac:spMkLst>
        </pc:spChg>
        <pc:spChg chg="mod">
          <ac:chgData name="Coline Garnier" userId="2b47f217-2d6f-4ec5-b8dc-cda32b2b16f8" providerId="ADAL" clId="{9AAE4EEB-732C-4DA2-8590-9E91C69118A8}" dt="2020-07-28T12:41:03.875" v="1830" actId="1036"/>
          <ac:spMkLst>
            <pc:docMk/>
            <pc:sldMk cId="2887186715" sldId="256"/>
            <ac:spMk id="40" creationId="{3451433C-8B81-4C6B-8D2A-7843504F8B9A}"/>
          </ac:spMkLst>
        </pc:spChg>
        <pc:spChg chg="mod">
          <ac:chgData name="Coline Garnier" userId="2b47f217-2d6f-4ec5-b8dc-cda32b2b16f8" providerId="ADAL" clId="{9AAE4EEB-732C-4DA2-8590-9E91C69118A8}" dt="2020-07-28T12:41:27.510" v="1850" actId="1036"/>
          <ac:spMkLst>
            <pc:docMk/>
            <pc:sldMk cId="2887186715" sldId="256"/>
            <ac:spMk id="42" creationId="{DACE6C34-10E8-40F6-9078-ECEAD042CD86}"/>
          </ac:spMkLst>
        </pc:spChg>
        <pc:spChg chg="mod">
          <ac:chgData name="Coline Garnier" userId="2b47f217-2d6f-4ec5-b8dc-cda32b2b16f8" providerId="ADAL" clId="{9AAE4EEB-732C-4DA2-8590-9E91C69118A8}" dt="2020-07-28T12:41:27.510" v="1850" actId="1036"/>
          <ac:spMkLst>
            <pc:docMk/>
            <pc:sldMk cId="2887186715" sldId="256"/>
            <ac:spMk id="44" creationId="{3AF03CB1-DB04-4A3F-AA82-84CEBE2B721A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47" creationId="{05EBBBCC-4E35-4288-808A-2A1EF234AFF4}"/>
          </ac:spMkLst>
        </pc:spChg>
        <pc:spChg chg="mod">
          <ac:chgData name="Coline Garnier" userId="2b47f217-2d6f-4ec5-b8dc-cda32b2b16f8" providerId="ADAL" clId="{9AAE4EEB-732C-4DA2-8590-9E91C69118A8}" dt="2020-07-22T16:50:31.025" v="1599" actId="1035"/>
          <ac:spMkLst>
            <pc:docMk/>
            <pc:sldMk cId="2887186715" sldId="256"/>
            <ac:spMk id="49" creationId="{A2B6D4F5-5C70-48AF-AD0C-38C78D28A214}"/>
          </ac:spMkLst>
        </pc:spChg>
        <pc:picChg chg="del">
          <ac:chgData name="Coline Garnier" userId="2b47f217-2d6f-4ec5-b8dc-cda32b2b16f8" providerId="ADAL" clId="{9AAE4EEB-732C-4DA2-8590-9E91C69118A8}" dt="2020-07-22T17:04:39.072" v="1752" actId="478"/>
          <ac:picMkLst>
            <pc:docMk/>
            <pc:sldMk cId="2887186715" sldId="256"/>
            <ac:picMk id="4" creationId="{B16055D4-DBDD-47DE-9FA0-4C9391A06863}"/>
          </ac:picMkLst>
        </pc:picChg>
        <pc:picChg chg="add mod modCrop">
          <ac:chgData name="Coline Garnier" userId="2b47f217-2d6f-4ec5-b8dc-cda32b2b16f8" providerId="ADAL" clId="{9AAE4EEB-732C-4DA2-8590-9E91C69118A8}" dt="2020-07-22T17:04:54.341" v="1759" actId="1076"/>
          <ac:picMkLst>
            <pc:docMk/>
            <pc:sldMk cId="2887186715" sldId="256"/>
            <ac:picMk id="10" creationId="{46436DD7-3F0C-427E-9C26-782D0477F012}"/>
          </ac:picMkLst>
        </pc:picChg>
        <pc:picChg chg="mod ord">
          <ac:chgData name="Coline Garnier" userId="2b47f217-2d6f-4ec5-b8dc-cda32b2b16f8" providerId="ADAL" clId="{9AAE4EEB-732C-4DA2-8590-9E91C69118A8}" dt="2020-07-22T16:50:23.034" v="1594" actId="1035"/>
          <ac:picMkLst>
            <pc:docMk/>
            <pc:sldMk cId="2887186715" sldId="256"/>
            <ac:picMk id="23" creationId="{201F2922-2DF0-4F01-838C-73B604AE6D8D}"/>
          </ac:picMkLst>
        </pc:picChg>
        <pc:picChg chg="mod">
          <ac:chgData name="Coline Garnier" userId="2b47f217-2d6f-4ec5-b8dc-cda32b2b16f8" providerId="ADAL" clId="{9AAE4EEB-732C-4DA2-8590-9E91C69118A8}" dt="2020-07-22T16:50:31.025" v="1599" actId="1035"/>
          <ac:picMkLst>
            <pc:docMk/>
            <pc:sldMk cId="2887186715" sldId="256"/>
            <ac:picMk id="32" creationId="{C6624BE7-F2C6-41AB-81A9-4766FBB86CC5}"/>
          </ac:picMkLst>
        </pc:picChg>
        <pc:picChg chg="mod">
          <ac:chgData name="Coline Garnier" userId="2b47f217-2d6f-4ec5-b8dc-cda32b2b16f8" providerId="ADAL" clId="{9AAE4EEB-732C-4DA2-8590-9E91C69118A8}" dt="2020-07-22T16:50:31.025" v="1599" actId="1035"/>
          <ac:picMkLst>
            <pc:docMk/>
            <pc:sldMk cId="2887186715" sldId="256"/>
            <ac:picMk id="33" creationId="{D76529CE-9718-4070-B460-580DA69DDC08}"/>
          </ac:picMkLst>
        </pc:picChg>
        <pc:picChg chg="mod">
          <ac:chgData name="Coline Garnier" userId="2b47f217-2d6f-4ec5-b8dc-cda32b2b16f8" providerId="ADAL" clId="{9AAE4EEB-732C-4DA2-8590-9E91C69118A8}" dt="2020-07-28T12:41:03.875" v="1830" actId="1036"/>
          <ac:picMkLst>
            <pc:docMk/>
            <pc:sldMk cId="2887186715" sldId="256"/>
            <ac:picMk id="46" creationId="{0386FC97-E02F-450C-8BD9-4F80A44E4A45}"/>
          </ac:picMkLst>
        </pc:picChg>
        <pc:picChg chg="mod ord">
          <ac:chgData name="Coline Garnier" userId="2b47f217-2d6f-4ec5-b8dc-cda32b2b16f8" providerId="ADAL" clId="{9AAE4EEB-732C-4DA2-8590-9E91C69118A8}" dt="2020-07-22T16:50:31.025" v="1599" actId="1035"/>
          <ac:picMkLst>
            <pc:docMk/>
            <pc:sldMk cId="2887186715" sldId="256"/>
            <ac:picMk id="48" creationId="{F64994F9-E093-4F00-A64C-434CABF0FB0E}"/>
          </ac:picMkLst>
        </pc:picChg>
        <pc:cxnChg chg="mod">
          <ac:chgData name="Coline Garnier" userId="2b47f217-2d6f-4ec5-b8dc-cda32b2b16f8" providerId="ADAL" clId="{9AAE4EEB-732C-4DA2-8590-9E91C69118A8}" dt="2020-07-22T16:50:31.025" v="1599" actId="1035"/>
          <ac:cxnSpMkLst>
            <pc:docMk/>
            <pc:sldMk cId="2887186715" sldId="256"/>
            <ac:cxnSpMk id="28" creationId="{D92D6292-3DFC-46D0-815F-F1E9F5C9FED9}"/>
          </ac:cxnSpMkLst>
        </pc:cxnChg>
        <pc:cxnChg chg="mod">
          <ac:chgData name="Coline Garnier" userId="2b47f217-2d6f-4ec5-b8dc-cda32b2b16f8" providerId="ADAL" clId="{9AAE4EEB-732C-4DA2-8590-9E91C69118A8}" dt="2020-07-22T16:50:31.025" v="1599" actId="1035"/>
          <ac:cxnSpMkLst>
            <pc:docMk/>
            <pc:sldMk cId="2887186715" sldId="256"/>
            <ac:cxnSpMk id="29" creationId="{E3F0DF07-F480-4A5E-B5C7-A79644BBC006}"/>
          </ac:cxnSpMkLst>
        </pc:cxnChg>
        <pc:cxnChg chg="mod">
          <ac:chgData name="Coline Garnier" userId="2b47f217-2d6f-4ec5-b8dc-cda32b2b16f8" providerId="ADAL" clId="{9AAE4EEB-732C-4DA2-8590-9E91C69118A8}" dt="2020-07-22T16:50:31.025" v="1599" actId="1035"/>
          <ac:cxnSpMkLst>
            <pc:docMk/>
            <pc:sldMk cId="2887186715" sldId="256"/>
            <ac:cxnSpMk id="30" creationId="{00356426-00A0-4544-AF7E-0624143F1FD9}"/>
          </ac:cxnSpMkLst>
        </pc:cxnChg>
        <pc:cxnChg chg="mod">
          <ac:chgData name="Coline Garnier" userId="2b47f217-2d6f-4ec5-b8dc-cda32b2b16f8" providerId="ADAL" clId="{9AAE4EEB-732C-4DA2-8590-9E91C69118A8}" dt="2020-07-28T12:41:03.875" v="1830" actId="1036"/>
          <ac:cxnSpMkLst>
            <pc:docMk/>
            <pc:sldMk cId="2887186715" sldId="256"/>
            <ac:cxnSpMk id="38" creationId="{4912ED33-7CE9-41AF-AB80-9ECF8899E3AA}"/>
          </ac:cxnSpMkLst>
        </pc:cxnChg>
        <pc:cxnChg chg="mod">
          <ac:chgData name="Coline Garnier" userId="2b47f217-2d6f-4ec5-b8dc-cda32b2b16f8" providerId="ADAL" clId="{9AAE4EEB-732C-4DA2-8590-9E91C69118A8}" dt="2020-07-28T12:41:03.875" v="1830" actId="1036"/>
          <ac:cxnSpMkLst>
            <pc:docMk/>
            <pc:sldMk cId="2887186715" sldId="256"/>
            <ac:cxnSpMk id="41" creationId="{AD4B8484-843C-4432-96E6-DD3B3867A210}"/>
          </ac:cxnSpMkLst>
        </pc:cxnChg>
        <pc:cxnChg chg="mod">
          <ac:chgData name="Coline Garnier" userId="2b47f217-2d6f-4ec5-b8dc-cda32b2b16f8" providerId="ADAL" clId="{9AAE4EEB-732C-4DA2-8590-9E91C69118A8}" dt="2020-07-28T12:41:22.938" v="1848" actId="1036"/>
          <ac:cxnSpMkLst>
            <pc:docMk/>
            <pc:sldMk cId="2887186715" sldId="256"/>
            <ac:cxnSpMk id="43" creationId="{1B02AF6D-FF7C-4663-9DE5-A78C595AF2A0}"/>
          </ac:cxnSpMkLst>
        </pc:cxnChg>
      </pc:sldChg>
      <pc:sldChg chg="addSp delSp modSp mod">
        <pc:chgData name="Coline Garnier" userId="2b47f217-2d6f-4ec5-b8dc-cda32b2b16f8" providerId="ADAL" clId="{9AAE4EEB-732C-4DA2-8590-9E91C69118A8}" dt="2020-07-22T17:04:58.282" v="1761"/>
        <pc:sldMkLst>
          <pc:docMk/>
          <pc:sldMk cId="2205913945" sldId="257"/>
        </pc:sldMkLst>
        <pc:spChg chg="del">
          <ac:chgData name="Coline Garnier" userId="2b47f217-2d6f-4ec5-b8dc-cda32b2b16f8" providerId="ADAL" clId="{9AAE4EEB-732C-4DA2-8590-9E91C69118A8}" dt="2020-07-22T17:04:57.972" v="1760" actId="478"/>
          <ac:spMkLst>
            <pc:docMk/>
            <pc:sldMk cId="2205913945" sldId="257"/>
            <ac:spMk id="30" creationId="{99F7CE61-2B7B-4870-B9DA-AB792A56A95F}"/>
          </ac:spMkLst>
        </pc:spChg>
        <pc:spChg chg="mod">
          <ac:chgData name="Coline Garnier" userId="2b47f217-2d6f-4ec5-b8dc-cda32b2b16f8" providerId="ADAL" clId="{9AAE4EEB-732C-4DA2-8590-9E91C69118A8}" dt="2020-07-22T16:30:47.358" v="53" actId="20577"/>
          <ac:spMkLst>
            <pc:docMk/>
            <pc:sldMk cId="2205913945" sldId="257"/>
            <ac:spMk id="49" creationId="{356F107E-48D0-41A7-8BAF-08418F551027}"/>
          </ac:spMkLst>
        </pc:spChg>
        <pc:picChg chg="del">
          <ac:chgData name="Coline Garnier" userId="2b47f217-2d6f-4ec5-b8dc-cda32b2b16f8" providerId="ADAL" clId="{9AAE4EEB-732C-4DA2-8590-9E91C69118A8}" dt="2020-07-22T17:04:57.972" v="1760" actId="478"/>
          <ac:picMkLst>
            <pc:docMk/>
            <pc:sldMk cId="2205913945" sldId="257"/>
            <ac:picMk id="24" creationId="{AA912EBB-31F4-48F5-96E2-013B47EF9A0E}"/>
          </ac:picMkLst>
        </pc:picChg>
        <pc:picChg chg="add mod">
          <ac:chgData name="Coline Garnier" userId="2b47f217-2d6f-4ec5-b8dc-cda32b2b16f8" providerId="ADAL" clId="{9AAE4EEB-732C-4DA2-8590-9E91C69118A8}" dt="2020-07-22T17:04:58.282" v="1761"/>
          <ac:picMkLst>
            <pc:docMk/>
            <pc:sldMk cId="2205913945" sldId="257"/>
            <ac:picMk id="26" creationId="{EC396670-C24C-45D3-A964-9784FEF6709B}"/>
          </ac:picMkLst>
        </pc:picChg>
      </pc:sldChg>
    </pc:docChg>
  </pc:docChgLst>
  <pc:docChgLst>
    <pc:chgData name="Coline Garnier" userId="2b47f217-2d6f-4ec5-b8dc-cda32b2b16f8" providerId="ADAL" clId="{6E427D83-A889-4B20-94EA-9062C069568B}"/>
    <pc:docChg chg="modSld">
      <pc:chgData name="Coline Garnier" userId="2b47f217-2d6f-4ec5-b8dc-cda32b2b16f8" providerId="ADAL" clId="{6E427D83-A889-4B20-94EA-9062C069568B}" dt="2020-07-20T13:58:41.355" v="229" actId="20577"/>
      <pc:docMkLst>
        <pc:docMk/>
      </pc:docMkLst>
      <pc:sldChg chg="modSp mod">
        <pc:chgData name="Coline Garnier" userId="2b47f217-2d6f-4ec5-b8dc-cda32b2b16f8" providerId="ADAL" clId="{6E427D83-A889-4B20-94EA-9062C069568B}" dt="2020-07-20T13:57:54.889" v="207" actId="20577"/>
        <pc:sldMkLst>
          <pc:docMk/>
          <pc:sldMk cId="2887186715" sldId="256"/>
        </pc:sldMkLst>
        <pc:spChg chg="mod">
          <ac:chgData name="Coline Garnier" userId="2b47f217-2d6f-4ec5-b8dc-cda32b2b16f8" providerId="ADAL" clId="{6E427D83-A889-4B20-94EA-9062C069568B}" dt="2020-07-20T13:54:51.684" v="5" actId="20577"/>
          <ac:spMkLst>
            <pc:docMk/>
            <pc:sldMk cId="2887186715" sldId="256"/>
            <ac:spMk id="2" creationId="{B2C90DEA-5201-4066-AF19-033F159C781C}"/>
          </ac:spMkLst>
        </pc:spChg>
        <pc:spChg chg="mod">
          <ac:chgData name="Coline Garnier" userId="2b47f217-2d6f-4ec5-b8dc-cda32b2b16f8" providerId="ADAL" clId="{6E427D83-A889-4B20-94EA-9062C069568B}" dt="2020-07-20T13:55:19.298" v="61" actId="20577"/>
          <ac:spMkLst>
            <pc:docMk/>
            <pc:sldMk cId="2887186715" sldId="256"/>
            <ac:spMk id="16" creationId="{43759CCE-AA9D-41CD-B2B1-64F0D406D309}"/>
          </ac:spMkLst>
        </pc:spChg>
        <pc:spChg chg="mod">
          <ac:chgData name="Coline Garnier" userId="2b47f217-2d6f-4ec5-b8dc-cda32b2b16f8" providerId="ADAL" clId="{6E427D83-A889-4B20-94EA-9062C069568B}" dt="2020-07-20T13:57:54.889" v="207" actId="20577"/>
          <ac:spMkLst>
            <pc:docMk/>
            <pc:sldMk cId="2887186715" sldId="256"/>
            <ac:spMk id="20" creationId="{57A37DF7-F210-4CD0-8D91-19ADD1600742}"/>
          </ac:spMkLst>
        </pc:spChg>
      </pc:sldChg>
      <pc:sldChg chg="modSp mod">
        <pc:chgData name="Coline Garnier" userId="2b47f217-2d6f-4ec5-b8dc-cda32b2b16f8" providerId="ADAL" clId="{6E427D83-A889-4B20-94EA-9062C069568B}" dt="2020-07-20T13:58:41.355" v="229" actId="20577"/>
        <pc:sldMkLst>
          <pc:docMk/>
          <pc:sldMk cId="2205913945" sldId="257"/>
        </pc:sldMkLst>
        <pc:spChg chg="mod">
          <ac:chgData name="Coline Garnier" userId="2b47f217-2d6f-4ec5-b8dc-cda32b2b16f8" providerId="ADAL" clId="{6E427D83-A889-4B20-94EA-9062C069568B}" dt="2020-07-20T13:58:41.355" v="229" actId="20577"/>
          <ac:spMkLst>
            <pc:docMk/>
            <pc:sldMk cId="2205913945" sldId="257"/>
            <ac:spMk id="36" creationId="{696C3751-A516-4938-ABD6-63EB83923B37}"/>
          </ac:spMkLst>
        </pc:spChg>
        <pc:spChg chg="mod">
          <ac:chgData name="Coline Garnier" userId="2b47f217-2d6f-4ec5-b8dc-cda32b2b16f8" providerId="ADAL" clId="{6E427D83-A889-4B20-94EA-9062C069568B}" dt="2020-07-20T13:58:31.491" v="221" actId="20577"/>
          <ac:spMkLst>
            <pc:docMk/>
            <pc:sldMk cId="2205913945" sldId="257"/>
            <ac:spMk id="66" creationId="{65DAFB53-F8C1-4A09-831D-B30DAA8A74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97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51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53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37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893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636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1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4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390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61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092B1-6EA4-4E2A-8973-242B1116E70B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2E99-9383-4304-BF16-F2DDD6299E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78F4E2-320B-4AA5-89AF-14D2FFBD4F2C}"/>
              </a:ext>
            </a:extLst>
          </p:cNvPr>
          <p:cNvSpPr/>
          <p:nvPr/>
        </p:nvSpPr>
        <p:spPr>
          <a:xfrm>
            <a:off x="0" y="0"/>
            <a:ext cx="4816699" cy="613318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52E1AFE-38C5-44E2-9739-62DD9A9F9D0C}"/>
              </a:ext>
            </a:extLst>
          </p:cNvPr>
          <p:cNvSpPr txBox="1"/>
          <p:nvPr/>
        </p:nvSpPr>
        <p:spPr>
          <a:xfrm>
            <a:off x="276761" y="63617"/>
            <a:ext cx="453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DE MISSION – RESPONSABLE NATIONAL.E PARTENARIATS INTERNATIONAUX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04C98776-877E-425C-A8B2-6BA1484E3586}"/>
              </a:ext>
            </a:extLst>
          </p:cNvPr>
          <p:cNvCxnSpPr/>
          <p:nvPr/>
        </p:nvCxnSpPr>
        <p:spPr>
          <a:xfrm>
            <a:off x="195227" y="168956"/>
            <a:ext cx="0" cy="25611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44C24A2-75D1-4D77-B102-C6DA0D51A1DE}"/>
              </a:ext>
            </a:extLst>
          </p:cNvPr>
          <p:cNvCxnSpPr/>
          <p:nvPr/>
        </p:nvCxnSpPr>
        <p:spPr>
          <a:xfrm>
            <a:off x="4702053" y="170534"/>
            <a:ext cx="0" cy="25611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>
            <a:extLst>
              <a:ext uri="{FF2B5EF4-FFF2-40B4-BE49-F238E27FC236}">
                <a16:creationId xmlns:a16="http://schemas.microsoft.com/office/drawing/2014/main" id="{647A81B3-DEE4-4DC1-8B9E-6B6FFFD15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54" y="902677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3759CCE-AA9D-41CD-B2B1-64F0D406D309}"/>
              </a:ext>
            </a:extLst>
          </p:cNvPr>
          <p:cNvSpPr txBox="1"/>
          <p:nvPr/>
        </p:nvSpPr>
        <p:spPr>
          <a:xfrm>
            <a:off x="132938" y="1260239"/>
            <a:ext cx="626786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Membre du Département International, je suis en charge d’animer et de soutenir l’équipe nationale partenariats internationaux, et à ce titre je porte la stratégie du service partenariats internationaux définie avec les équipiers nationaux, en lien avec la déléguée nationale Internationale. Je suis directement </a:t>
            </a:r>
            <a:r>
              <a:rPr lang="fr-FR" sz="1100" i="1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rattaché.e</a:t>
            </a:r>
            <a:r>
              <a:rPr lang="fr-FR" sz="1100" i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la déléguée nationale </a:t>
            </a:r>
            <a:r>
              <a:rPr lang="fr-FR" sz="1100" i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commissaire Internationale.</a:t>
            </a:r>
            <a:endParaRPr lang="fr-FR" sz="1100" i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D82D491-A23B-4955-9536-46708350319C}"/>
              </a:ext>
            </a:extLst>
          </p:cNvPr>
          <p:cNvSpPr txBox="1"/>
          <p:nvPr/>
        </p:nvSpPr>
        <p:spPr>
          <a:xfrm>
            <a:off x="132938" y="2002735"/>
            <a:ext cx="36405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 MISSION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7A37DF7-F210-4CD0-8D91-19ADD1600742}"/>
              </a:ext>
            </a:extLst>
          </p:cNvPr>
          <p:cNvSpPr txBox="1"/>
          <p:nvPr/>
        </p:nvSpPr>
        <p:spPr>
          <a:xfrm>
            <a:off x="133502" y="2194674"/>
            <a:ext cx="665434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Equipier.ère</a:t>
            </a: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1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national.e</a:t>
            </a: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 tant que responsable </a:t>
            </a:r>
            <a:r>
              <a:rPr lang="fr-FR" sz="11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national.e</a:t>
            </a: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partenariats internationaux, je participe à la mission de l'équipe nationale définie dans l'article 49 du règlement intérieur. J’ai pour mission de: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Porter la stratégie du service définie avec les équipiers nationaux et échangée en amont par la commissaire internationale;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Mener les réflexions sur le suivi des partenariats et comment diffuser les pratiques inspirantes pour les SGDF;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Coordonner et faciliter avec la RN international en territoire et la Commissaire Internationale l’amélioration de la qualité </a:t>
            </a:r>
            <a:r>
              <a:rPr lang="fr-FR" sz="11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les échanges </a:t>
            </a: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jeunes;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Recruter (après accord de la commissaire internationale), accompagner et soutenir les équipier.es </a:t>
            </a:r>
            <a:r>
              <a:rPr lang="fr-FR" sz="1100" dirty="0" err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nationaux.ales</a:t>
            </a: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Prendre des responsabilités dans l’organisation d’événements SGDF.</a:t>
            </a:r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9713ABD1-DCB8-4BF4-94D1-8E16C4DF5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38" y="667121"/>
            <a:ext cx="3954660" cy="612849"/>
          </a:xfrm>
          <a:prstGeom prst="rect">
            <a:avLst/>
          </a:prstGeom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38550820-F1AF-4A0D-9F62-CE7DA0F3278C}"/>
              </a:ext>
            </a:extLst>
          </p:cNvPr>
          <p:cNvSpPr/>
          <p:nvPr/>
        </p:nvSpPr>
        <p:spPr>
          <a:xfrm>
            <a:off x="6498000" y="8784000"/>
            <a:ext cx="360000" cy="360000"/>
          </a:xfrm>
          <a:prstGeom prst="rect">
            <a:avLst/>
          </a:prstGeom>
          <a:solidFill>
            <a:srgbClr val="003A5D"/>
          </a:solidFill>
          <a:ln>
            <a:solidFill>
              <a:srgbClr val="003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6374743-25E2-44C5-A7B7-E3B5FE1AE81C}"/>
              </a:ext>
            </a:extLst>
          </p:cNvPr>
          <p:cNvSpPr txBox="1"/>
          <p:nvPr/>
        </p:nvSpPr>
        <p:spPr>
          <a:xfrm>
            <a:off x="6533177" y="8832128"/>
            <a:ext cx="271709" cy="276999"/>
          </a:xfrm>
          <a:prstGeom prst="rect">
            <a:avLst/>
          </a:prstGeom>
          <a:solidFill>
            <a:srgbClr val="003A5D"/>
          </a:solidFill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C90DEA-5201-4066-AF19-033F159C781C}"/>
              </a:ext>
            </a:extLst>
          </p:cNvPr>
          <p:cNvSpPr/>
          <p:nvPr/>
        </p:nvSpPr>
        <p:spPr>
          <a:xfrm>
            <a:off x="1216550" y="803784"/>
            <a:ext cx="5380073" cy="3657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accent6"/>
                </a:solidFill>
              </a:rPr>
              <a:t>Responsable </a:t>
            </a:r>
            <a:r>
              <a:rPr lang="fr-FR" sz="1600" b="1" dirty="0" err="1">
                <a:solidFill>
                  <a:schemeClr val="accent6"/>
                </a:solidFill>
              </a:rPr>
              <a:t>National.e</a:t>
            </a:r>
            <a:r>
              <a:rPr lang="fr-FR" sz="1600" b="1" dirty="0">
                <a:solidFill>
                  <a:schemeClr val="accent6"/>
                </a:solidFill>
              </a:rPr>
              <a:t> Partenariats Internationaux (binôme)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201F2922-2DF0-4F01-838C-73B604AE6D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92" y="5829906"/>
            <a:ext cx="3954660" cy="180879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E4259FF8-D2E8-44FE-9E99-26EB0F6BA4B8}"/>
              </a:ext>
            </a:extLst>
          </p:cNvPr>
          <p:cNvSpPr txBox="1"/>
          <p:nvPr/>
        </p:nvSpPr>
        <p:spPr>
          <a:xfrm>
            <a:off x="217904" y="5959271"/>
            <a:ext cx="364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 PARCOURS DE FORMATION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A68EF97-77CF-44ED-81F9-0E6586B383BA}"/>
              </a:ext>
            </a:extLst>
          </p:cNvPr>
          <p:cNvSpPr/>
          <p:nvPr/>
        </p:nvSpPr>
        <p:spPr>
          <a:xfrm>
            <a:off x="4208652" y="6371376"/>
            <a:ext cx="476889" cy="142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0351367-4A2A-4F7D-908E-3F84C30FE584}"/>
              </a:ext>
            </a:extLst>
          </p:cNvPr>
          <p:cNvSpPr txBox="1"/>
          <p:nvPr/>
        </p:nvSpPr>
        <p:spPr>
          <a:xfrm rot="16200000">
            <a:off x="-385140" y="6781497"/>
            <a:ext cx="1528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PRISE DE FONCTION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AB522F0B-B863-47EB-BA8E-7C184FAF550D}"/>
              </a:ext>
            </a:extLst>
          </p:cNvPr>
          <p:cNvSpPr txBox="1"/>
          <p:nvPr/>
        </p:nvSpPr>
        <p:spPr>
          <a:xfrm rot="16200000">
            <a:off x="1336393" y="6770345"/>
            <a:ext cx="1652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INITIALIE</a:t>
            </a: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D92D6292-3DFC-46D0-815F-F1E9F5C9FED9}"/>
              </a:ext>
            </a:extLst>
          </p:cNvPr>
          <p:cNvCxnSpPr>
            <a:cxnSpLocks/>
          </p:cNvCxnSpPr>
          <p:nvPr/>
        </p:nvCxnSpPr>
        <p:spPr>
          <a:xfrm>
            <a:off x="2031295" y="6321376"/>
            <a:ext cx="0" cy="1224000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E3F0DF07-F480-4A5E-B5C7-A79644BBC006}"/>
              </a:ext>
            </a:extLst>
          </p:cNvPr>
          <p:cNvCxnSpPr>
            <a:cxnSpLocks/>
          </p:cNvCxnSpPr>
          <p:nvPr/>
        </p:nvCxnSpPr>
        <p:spPr>
          <a:xfrm>
            <a:off x="4505466" y="6298733"/>
            <a:ext cx="0" cy="1224000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00356426-00A0-4544-AF7E-0624143F1FD9}"/>
              </a:ext>
            </a:extLst>
          </p:cNvPr>
          <p:cNvCxnSpPr>
            <a:cxnSpLocks/>
          </p:cNvCxnSpPr>
          <p:nvPr/>
        </p:nvCxnSpPr>
        <p:spPr>
          <a:xfrm>
            <a:off x="255399" y="6307409"/>
            <a:ext cx="0" cy="1224000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6AEAD96D-4FA4-4AC9-BE2D-B06DFBC3A855}"/>
              </a:ext>
            </a:extLst>
          </p:cNvPr>
          <p:cNvSpPr txBox="1"/>
          <p:nvPr/>
        </p:nvSpPr>
        <p:spPr>
          <a:xfrm rot="16200000">
            <a:off x="3741184" y="6766390"/>
            <a:ext cx="1733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CONTINUE</a:t>
            </a: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C6624BE7-F2C6-41AB-81A9-4766FBB86CC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123" t="55072" r="51750" b="17958"/>
          <a:stretch/>
        </p:blipFill>
        <p:spPr>
          <a:xfrm>
            <a:off x="2388252" y="6276560"/>
            <a:ext cx="1822583" cy="137374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D76529CE-9718-4070-B460-580DA69DDC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770" t="70957" r="76421" b="19319"/>
          <a:stretch/>
        </p:blipFill>
        <p:spPr>
          <a:xfrm>
            <a:off x="545247" y="7112763"/>
            <a:ext cx="1314213" cy="485422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03F333DD-5585-47FD-994D-85C11CBD9042}"/>
              </a:ext>
            </a:extLst>
          </p:cNvPr>
          <p:cNvSpPr txBox="1"/>
          <p:nvPr/>
        </p:nvSpPr>
        <p:spPr>
          <a:xfrm>
            <a:off x="347773" y="6238729"/>
            <a:ext cx="167310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>
                <a:solidFill>
                  <a:schemeClr val="accent6"/>
                </a:solidFill>
              </a:rPr>
              <a:t>Prise de fonction</a:t>
            </a:r>
          </a:p>
          <a:p>
            <a:pPr algn="ctr"/>
            <a:r>
              <a:rPr lang="fr-FR" sz="1050" dirty="0">
                <a:solidFill>
                  <a:schemeClr val="accent6"/>
                </a:solidFill>
              </a:rPr>
              <a:t>(lors du weekend de rentrée et/ou avec la commissaire internationale)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EEB9D09D-551E-4BD7-9709-65FFE26AB900}"/>
              </a:ext>
            </a:extLst>
          </p:cNvPr>
          <p:cNvSpPr txBox="1"/>
          <p:nvPr/>
        </p:nvSpPr>
        <p:spPr>
          <a:xfrm>
            <a:off x="219601" y="4293233"/>
            <a:ext cx="364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TEMPS QUE ÇA NÉCESSITE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EDF9C18-FA41-4919-8BD8-0B4977B190E6}"/>
              </a:ext>
            </a:extLst>
          </p:cNvPr>
          <p:cNvSpPr txBox="1"/>
          <p:nvPr/>
        </p:nvSpPr>
        <p:spPr>
          <a:xfrm>
            <a:off x="340820" y="4562807"/>
            <a:ext cx="31678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weekends par an</a:t>
            </a:r>
          </a:p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journées en weekend dans l’année</a:t>
            </a:r>
          </a:p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réunion par mois avec la DN et Commissaire internationale et les salariés soutien</a:t>
            </a:r>
          </a:p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à 4h heures par semaine de travail en autonomie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F64994F9-E093-4F00-A64C-434CABF0F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41" y="7740983"/>
            <a:ext cx="3954660" cy="180879"/>
          </a:xfrm>
          <a:prstGeom prst="rect">
            <a:avLst/>
          </a:prstGeom>
        </p:spPr>
      </p:pic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4912ED33-7CE9-41AF-AB80-9ECF8899E3AA}"/>
              </a:ext>
            </a:extLst>
          </p:cNvPr>
          <p:cNvCxnSpPr/>
          <p:nvPr/>
        </p:nvCxnSpPr>
        <p:spPr>
          <a:xfrm>
            <a:off x="209664" y="4374852"/>
            <a:ext cx="0" cy="1489687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38">
            <a:extLst>
              <a:ext uri="{FF2B5EF4-FFF2-40B4-BE49-F238E27FC236}">
                <a16:creationId xmlns:a16="http://schemas.microsoft.com/office/drawing/2014/main" id="{FA810AB5-D1D8-421A-A4E1-BA745062DF43}"/>
              </a:ext>
            </a:extLst>
          </p:cNvPr>
          <p:cNvSpPr txBox="1"/>
          <p:nvPr/>
        </p:nvSpPr>
        <p:spPr>
          <a:xfrm>
            <a:off x="3498781" y="4238568"/>
            <a:ext cx="364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M’ACCOMPAGNE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3451433C-8B81-4C6B-8D2A-7843504F8B9A}"/>
              </a:ext>
            </a:extLst>
          </p:cNvPr>
          <p:cNvSpPr txBox="1"/>
          <p:nvPr/>
        </p:nvSpPr>
        <p:spPr>
          <a:xfrm>
            <a:off x="3620000" y="4484289"/>
            <a:ext cx="31678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quotidien dans ma mission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commissaire internationale  </a:t>
            </a:r>
          </a:p>
        </p:txBody>
      </p: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AD4B8484-843C-4432-96E6-DD3B3867A210}"/>
              </a:ext>
            </a:extLst>
          </p:cNvPr>
          <p:cNvCxnSpPr>
            <a:cxnSpLocks/>
          </p:cNvCxnSpPr>
          <p:nvPr/>
        </p:nvCxnSpPr>
        <p:spPr>
          <a:xfrm>
            <a:off x="3488844" y="4320187"/>
            <a:ext cx="0" cy="648000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41">
            <a:extLst>
              <a:ext uri="{FF2B5EF4-FFF2-40B4-BE49-F238E27FC236}">
                <a16:creationId xmlns:a16="http://schemas.microsoft.com/office/drawing/2014/main" id="{DACE6C34-10E8-40F6-9078-ECEAD042CD86}"/>
              </a:ext>
            </a:extLst>
          </p:cNvPr>
          <p:cNvSpPr txBox="1"/>
          <p:nvPr/>
        </p:nvSpPr>
        <p:spPr>
          <a:xfrm>
            <a:off x="3620000" y="5208276"/>
            <a:ext cx="30790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des besoins spécifiques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L’équipe nationale du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salariés du DI</a:t>
            </a:r>
          </a:p>
        </p:txBody>
      </p: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1B02AF6D-FF7C-4663-9DE5-A78C595AF2A0}"/>
              </a:ext>
            </a:extLst>
          </p:cNvPr>
          <p:cNvCxnSpPr>
            <a:cxnSpLocks/>
          </p:cNvCxnSpPr>
          <p:nvPr/>
        </p:nvCxnSpPr>
        <p:spPr>
          <a:xfrm>
            <a:off x="3488844" y="5034313"/>
            <a:ext cx="0" cy="796370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>
            <a:extLst>
              <a:ext uri="{FF2B5EF4-FFF2-40B4-BE49-F238E27FC236}">
                <a16:creationId xmlns:a16="http://schemas.microsoft.com/office/drawing/2014/main" id="{3AF03CB1-DB04-4A3F-AA82-84CEBE2B721A}"/>
              </a:ext>
            </a:extLst>
          </p:cNvPr>
          <p:cNvSpPr txBox="1"/>
          <p:nvPr/>
        </p:nvSpPr>
        <p:spPr>
          <a:xfrm>
            <a:off x="3523243" y="4998241"/>
            <a:ext cx="364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ME SOUTIENT</a:t>
            </a:r>
          </a:p>
        </p:txBody>
      </p:sp>
      <p:pic>
        <p:nvPicPr>
          <p:cNvPr id="46" name="Image 45">
            <a:extLst>
              <a:ext uri="{FF2B5EF4-FFF2-40B4-BE49-F238E27FC236}">
                <a16:creationId xmlns:a16="http://schemas.microsoft.com/office/drawing/2014/main" id="{0386FC97-E02F-450C-8BD9-4F80A44E4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04" y="4135615"/>
            <a:ext cx="3954660" cy="180879"/>
          </a:xfrm>
          <a:prstGeom prst="rect">
            <a:avLst/>
          </a:prstGeom>
        </p:spPr>
      </p:pic>
      <p:sp>
        <p:nvSpPr>
          <p:cNvPr id="47" name="ZoneTexte 46">
            <a:extLst>
              <a:ext uri="{FF2B5EF4-FFF2-40B4-BE49-F238E27FC236}">
                <a16:creationId xmlns:a16="http://schemas.microsoft.com/office/drawing/2014/main" id="{05EBBBCC-4E35-4288-808A-2A1EF234AFF4}"/>
              </a:ext>
            </a:extLst>
          </p:cNvPr>
          <p:cNvSpPr txBox="1"/>
          <p:nvPr/>
        </p:nvSpPr>
        <p:spPr>
          <a:xfrm>
            <a:off x="242853" y="7858821"/>
            <a:ext cx="36405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PRÉREQUIS 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A2B6D4F5-5C70-48AF-AD0C-38C78D28A214}"/>
              </a:ext>
            </a:extLst>
          </p:cNvPr>
          <p:cNvSpPr txBox="1"/>
          <p:nvPr/>
        </p:nvSpPr>
        <p:spPr>
          <a:xfrm>
            <a:off x="195227" y="8060663"/>
            <a:ext cx="65281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Ouverture à l’international;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Très bonnes connaissances de l’éducation à l’international chez les SGDF et des pratiques externes 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Compétences en management et pour l’animation de réseau;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Capacité à gérer des projets et à travailler en équipe;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Capacités rédactionnelles, d’expression en public et sens de la diplomatie;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00" dirty="0">
                <a:latin typeface="Arial" panose="020B0604020202020204" pitchFamily="34" charset="0"/>
                <a:cs typeface="Arial" panose="020B0604020202020204" pitchFamily="34" charset="0"/>
              </a:rPr>
              <a:t>Être adhérent ou adhérente des SGDF et avoir une bonne vision de l’organisation de l’association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6436DD7-3F0C-427E-9C26-782D0477F01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9176" t="18040" r="27491" b="55801"/>
          <a:stretch/>
        </p:blipFill>
        <p:spPr>
          <a:xfrm>
            <a:off x="5838062" y="27635"/>
            <a:ext cx="731691" cy="807480"/>
          </a:xfrm>
          <a:prstGeom prst="rect">
            <a:avLst/>
          </a:prstGeom>
        </p:spPr>
      </p:pic>
      <p:sp>
        <p:nvSpPr>
          <p:cNvPr id="3" name="ZoneTexte 33">
            <a:extLst>
              <a:ext uri="{FF2B5EF4-FFF2-40B4-BE49-F238E27FC236}">
                <a16:creationId xmlns:a16="http://schemas.microsoft.com/office/drawing/2014/main" id="{6B6CC8F8-F360-4AB2-9D0C-AE8A044CC5E3}"/>
              </a:ext>
            </a:extLst>
          </p:cNvPr>
          <p:cNvSpPr txBox="1"/>
          <p:nvPr/>
        </p:nvSpPr>
        <p:spPr>
          <a:xfrm>
            <a:off x="4923521" y="6766089"/>
            <a:ext cx="16731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b="1" dirty="0">
                <a:solidFill>
                  <a:schemeClr val="accent6"/>
                </a:solidFill>
              </a:rPr>
              <a:t>Formation Initiale de Formateurs</a:t>
            </a:r>
          </a:p>
        </p:txBody>
      </p:sp>
      <p:sp>
        <p:nvSpPr>
          <p:cNvPr id="4" name="ZoneTexte 2">
            <a:extLst>
              <a:ext uri="{FF2B5EF4-FFF2-40B4-BE49-F238E27FC236}">
                <a16:creationId xmlns:a16="http://schemas.microsoft.com/office/drawing/2014/main" id="{A9140B3B-614B-FC81-F5FF-53B76C9319D8}"/>
              </a:ext>
            </a:extLst>
          </p:cNvPr>
          <p:cNvSpPr txBox="1"/>
          <p:nvPr/>
        </p:nvSpPr>
        <p:spPr>
          <a:xfrm>
            <a:off x="4912435" y="7214662"/>
            <a:ext cx="167310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b="1" dirty="0">
                <a:solidFill>
                  <a:schemeClr val="accent6"/>
                </a:solidFill>
              </a:rPr>
              <a:t>The </a:t>
            </a:r>
            <a:r>
              <a:rPr lang="fr-FR" sz="1100" b="1" dirty="0" err="1">
                <a:solidFill>
                  <a:schemeClr val="accent6"/>
                </a:solidFill>
              </a:rPr>
              <a:t>Academy</a:t>
            </a:r>
            <a:r>
              <a:rPr lang="fr-FR" sz="1100" b="1" dirty="0">
                <a:solidFill>
                  <a:schemeClr val="accent6"/>
                </a:solidFill>
              </a:rPr>
              <a:t> (formation OMMS-AMGE Europe)</a:t>
            </a:r>
          </a:p>
        </p:txBody>
      </p:sp>
      <p:sp>
        <p:nvSpPr>
          <p:cNvPr id="5" name="ZoneTexte 3">
            <a:extLst>
              <a:ext uri="{FF2B5EF4-FFF2-40B4-BE49-F238E27FC236}">
                <a16:creationId xmlns:a16="http://schemas.microsoft.com/office/drawing/2014/main" id="{48356529-928C-DF7D-C12F-4716C31B4440}"/>
              </a:ext>
            </a:extLst>
          </p:cNvPr>
          <p:cNvSpPr txBox="1"/>
          <p:nvPr/>
        </p:nvSpPr>
        <p:spPr>
          <a:xfrm>
            <a:off x="4935518" y="6276560"/>
            <a:ext cx="17878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b="1" dirty="0">
                <a:solidFill>
                  <a:schemeClr val="accent6"/>
                </a:solidFill>
              </a:rPr>
              <a:t>Module A l’Abri de la Maltraitance (obligatoire)</a:t>
            </a:r>
          </a:p>
        </p:txBody>
      </p:sp>
    </p:spTree>
    <p:extLst>
      <p:ext uri="{BB962C8B-B14F-4D97-AF65-F5344CB8AC3E}">
        <p14:creationId xmlns:p14="http://schemas.microsoft.com/office/powerpoint/2010/main" val="288718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78F4E2-320B-4AA5-89AF-14D2FFBD4F2C}"/>
              </a:ext>
            </a:extLst>
          </p:cNvPr>
          <p:cNvSpPr/>
          <p:nvPr/>
        </p:nvSpPr>
        <p:spPr>
          <a:xfrm>
            <a:off x="0" y="0"/>
            <a:ext cx="4816699" cy="613318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CAFC856-AF99-45EC-A597-4CE0FF7CCE2F}"/>
              </a:ext>
            </a:extLst>
          </p:cNvPr>
          <p:cNvSpPr txBox="1"/>
          <p:nvPr/>
        </p:nvSpPr>
        <p:spPr>
          <a:xfrm>
            <a:off x="249797" y="751663"/>
            <a:ext cx="4309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QUE JE VAIS DÉVELOPPER DURANT CETTE MISSION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E13980B-2B23-4BC5-A368-B2FEA450874B}"/>
              </a:ext>
            </a:extLst>
          </p:cNvPr>
          <p:cNvSpPr txBox="1"/>
          <p:nvPr/>
        </p:nvSpPr>
        <p:spPr>
          <a:xfrm>
            <a:off x="249797" y="1048179"/>
            <a:ext cx="65281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vais pouvoir développer les compétences et attitudes suivantes  </a:t>
            </a:r>
            <a:r>
              <a:rPr lang="fr-FR" sz="10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311BF9CE-C75D-40EB-8843-B421810A89D9}"/>
              </a:ext>
            </a:extLst>
          </p:cNvPr>
          <p:cNvSpPr txBox="1"/>
          <p:nvPr/>
        </p:nvSpPr>
        <p:spPr>
          <a:xfrm>
            <a:off x="831428" y="1396996"/>
            <a:ext cx="21595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SAVOIR-FAIRE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490636E-EDC8-46B6-B41A-4E837E368449}"/>
              </a:ext>
            </a:extLst>
          </p:cNvPr>
          <p:cNvSpPr txBox="1"/>
          <p:nvPr/>
        </p:nvSpPr>
        <p:spPr>
          <a:xfrm>
            <a:off x="619444" y="1666570"/>
            <a:ext cx="31678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Organiser et mener un projet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Prendre des initiatives et des décisions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Communiquer sur le projet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Animer un réseau d’acteurs et d’actrices aux profils très diversifiés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Connaissance et compréhension des questions internationales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E8B41F40-0B63-4BC7-99E6-35DE3EA1A213}"/>
              </a:ext>
            </a:extLst>
          </p:cNvPr>
          <p:cNvSpPr txBox="1"/>
          <p:nvPr/>
        </p:nvSpPr>
        <p:spPr>
          <a:xfrm>
            <a:off x="4142815" y="1394538"/>
            <a:ext cx="21595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SAVOIR-ÊTRE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C5A76271-B758-46DB-BDCE-9CF77CCF4799}"/>
              </a:ext>
            </a:extLst>
          </p:cNvPr>
          <p:cNvSpPr txBox="1"/>
          <p:nvPr/>
        </p:nvSpPr>
        <p:spPr>
          <a:xfrm>
            <a:off x="3866518" y="1664112"/>
            <a:ext cx="287841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Être autonome et fiable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Développer un sens du réseau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 et capacité d’adaptation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 du relationnel et de l’écoute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Fédérer autour d’un projet</a:t>
            </a:r>
          </a:p>
        </p:txBody>
      </p: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48B4FF1E-B830-4220-9A8D-E6E6D9A1466B}"/>
              </a:ext>
            </a:extLst>
          </p:cNvPr>
          <p:cNvCxnSpPr>
            <a:cxnSpLocks/>
          </p:cNvCxnSpPr>
          <p:nvPr/>
        </p:nvCxnSpPr>
        <p:spPr>
          <a:xfrm>
            <a:off x="3759215" y="1476157"/>
            <a:ext cx="0" cy="1521487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C63997A7-BA3C-47A6-970A-C79918B7419E}"/>
              </a:ext>
            </a:extLst>
          </p:cNvPr>
          <p:cNvSpPr/>
          <p:nvPr/>
        </p:nvSpPr>
        <p:spPr>
          <a:xfrm>
            <a:off x="6498000" y="8784000"/>
            <a:ext cx="360000" cy="360000"/>
          </a:xfrm>
          <a:prstGeom prst="rect">
            <a:avLst/>
          </a:prstGeom>
          <a:solidFill>
            <a:srgbClr val="003A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F8F59DDB-08AE-43FF-8848-F9A1EDBDF33D}"/>
              </a:ext>
            </a:extLst>
          </p:cNvPr>
          <p:cNvSpPr txBox="1"/>
          <p:nvPr/>
        </p:nvSpPr>
        <p:spPr>
          <a:xfrm>
            <a:off x="6533177" y="8832128"/>
            <a:ext cx="27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48" name="Connecteur droit 47">
            <a:extLst>
              <a:ext uri="{FF2B5EF4-FFF2-40B4-BE49-F238E27FC236}">
                <a16:creationId xmlns:a16="http://schemas.microsoft.com/office/drawing/2014/main" id="{DD2F1672-676C-407F-A7CC-03714B9C319A}"/>
              </a:ext>
            </a:extLst>
          </p:cNvPr>
          <p:cNvCxnSpPr>
            <a:cxnSpLocks/>
          </p:cNvCxnSpPr>
          <p:nvPr/>
        </p:nvCxnSpPr>
        <p:spPr>
          <a:xfrm>
            <a:off x="488288" y="1476157"/>
            <a:ext cx="0" cy="1521487"/>
          </a:xfrm>
          <a:prstGeom prst="line">
            <a:avLst/>
          </a:prstGeom>
          <a:ln w="38100">
            <a:solidFill>
              <a:srgbClr val="003A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ZoneTexte 48">
            <a:extLst>
              <a:ext uri="{FF2B5EF4-FFF2-40B4-BE49-F238E27FC236}">
                <a16:creationId xmlns:a16="http://schemas.microsoft.com/office/drawing/2014/main" id="{356F107E-48D0-41A7-8BAF-08418F551027}"/>
              </a:ext>
            </a:extLst>
          </p:cNvPr>
          <p:cNvSpPr txBox="1"/>
          <p:nvPr/>
        </p:nvSpPr>
        <p:spPr>
          <a:xfrm>
            <a:off x="276761" y="63617"/>
            <a:ext cx="453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DE MISSION – RESPONSABLE NATIONAL.E PARTENARIATS INTERNATIONAUX</a:t>
            </a:r>
          </a:p>
        </p:txBody>
      </p: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EBDA99EE-CDC2-4C56-81E7-B2A810ABDC09}"/>
              </a:ext>
            </a:extLst>
          </p:cNvPr>
          <p:cNvCxnSpPr/>
          <p:nvPr/>
        </p:nvCxnSpPr>
        <p:spPr>
          <a:xfrm>
            <a:off x="195227" y="168956"/>
            <a:ext cx="0" cy="25611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>
            <a:extLst>
              <a:ext uri="{FF2B5EF4-FFF2-40B4-BE49-F238E27FC236}">
                <a16:creationId xmlns:a16="http://schemas.microsoft.com/office/drawing/2014/main" id="{9E5CD0AA-6087-45CF-B930-473091F64ED5}"/>
              </a:ext>
            </a:extLst>
          </p:cNvPr>
          <p:cNvCxnSpPr/>
          <p:nvPr/>
        </p:nvCxnSpPr>
        <p:spPr>
          <a:xfrm>
            <a:off x="4702053" y="170534"/>
            <a:ext cx="0" cy="25611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>
            <a:extLst>
              <a:ext uri="{FF2B5EF4-FFF2-40B4-BE49-F238E27FC236}">
                <a16:creationId xmlns:a16="http://schemas.microsoft.com/office/drawing/2014/main" id="{669DD93B-D726-4316-AC98-19A8E9FB2582}"/>
              </a:ext>
            </a:extLst>
          </p:cNvPr>
          <p:cNvSpPr txBox="1"/>
          <p:nvPr/>
        </p:nvSpPr>
        <p:spPr>
          <a:xfrm>
            <a:off x="318137" y="3295708"/>
            <a:ext cx="62212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CYCLE D’ENGAGEMENT DES ADULTES DANS LE SCOUTISME</a:t>
            </a:r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6EA11D79-9E6D-48B6-8691-86B3BE4E34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80" t="32348" r="29474" b="23617"/>
          <a:stretch/>
        </p:blipFill>
        <p:spPr>
          <a:xfrm>
            <a:off x="365085" y="3557452"/>
            <a:ext cx="6028554" cy="2768031"/>
          </a:xfrm>
          <a:prstGeom prst="rect">
            <a:avLst/>
          </a:prstGeom>
        </p:spPr>
      </p:pic>
      <p:pic>
        <p:nvPicPr>
          <p:cNvPr id="70" name="Image 69">
            <a:extLst>
              <a:ext uri="{FF2B5EF4-FFF2-40B4-BE49-F238E27FC236}">
                <a16:creationId xmlns:a16="http://schemas.microsoft.com/office/drawing/2014/main" id="{B4191212-A1D2-420F-8EB8-A4D028742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97" y="3109738"/>
            <a:ext cx="3954660" cy="180879"/>
          </a:xfrm>
          <a:prstGeom prst="rect">
            <a:avLst/>
          </a:prstGeom>
        </p:spPr>
      </p:pic>
      <p:sp>
        <p:nvSpPr>
          <p:cNvPr id="71" name="ZoneTexte 70">
            <a:extLst>
              <a:ext uri="{FF2B5EF4-FFF2-40B4-BE49-F238E27FC236}">
                <a16:creationId xmlns:a16="http://schemas.microsoft.com/office/drawing/2014/main" id="{17E7719E-0AB6-478C-8CE3-AC394A4EB3F3}"/>
              </a:ext>
            </a:extLst>
          </p:cNvPr>
          <p:cNvSpPr txBox="1"/>
          <p:nvPr/>
        </p:nvSpPr>
        <p:spPr>
          <a:xfrm>
            <a:off x="365085" y="6600362"/>
            <a:ext cx="43095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3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 JE VAIS REMPLIR CETTE MISSION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A1E6DC62-F53F-4962-B8DF-516388FC55CD}"/>
              </a:ext>
            </a:extLst>
          </p:cNvPr>
          <p:cNvSpPr txBox="1"/>
          <p:nvPr/>
        </p:nvSpPr>
        <p:spPr>
          <a:xfrm>
            <a:off x="329898" y="6859436"/>
            <a:ext cx="65281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Tu ne peux pas tout faire ? </a:t>
            </a:r>
            <a:r>
              <a:rPr lang="fr-FR" sz="1100" b="1" dirty="0">
                <a:latin typeface="Arial" panose="020B0604020202020204" pitchFamily="34" charset="0"/>
                <a:cs typeface="Arial" panose="020B0604020202020204" pitchFamily="34" charset="0"/>
              </a:rPr>
              <a:t>Discutes-en avec ton/ta responsable </a:t>
            </a:r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pour définir les tâches et missions que tu souhaites assumer : </a:t>
            </a:r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1BA61933-856B-447B-91BC-9230B79BAB85}"/>
              </a:ext>
            </a:extLst>
          </p:cNvPr>
          <p:cNvSpPr txBox="1"/>
          <p:nvPr/>
        </p:nvSpPr>
        <p:spPr>
          <a:xfrm>
            <a:off x="617872" y="7427796"/>
            <a:ext cx="36420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⭗ </a:t>
            </a:r>
          </a:p>
          <a:p>
            <a:pPr lvl="0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⭗</a:t>
            </a:r>
          </a:p>
          <a:p>
            <a:pPr lvl="0"/>
            <a:r>
              <a:rPr lang="fr-FR" sz="1100" dirty="0">
                <a:latin typeface="Arial" panose="020B0604020202020204" pitchFamily="34" charset="0"/>
                <a:cs typeface="Arial" panose="020B0604020202020204" pitchFamily="34" charset="0"/>
              </a:rPr>
              <a:t>⭗ 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AB4EEDC-734E-421B-8332-619871237263}"/>
              </a:ext>
            </a:extLst>
          </p:cNvPr>
          <p:cNvSpPr/>
          <p:nvPr/>
        </p:nvSpPr>
        <p:spPr>
          <a:xfrm>
            <a:off x="617872" y="7376899"/>
            <a:ext cx="6029372" cy="1250266"/>
          </a:xfrm>
          <a:prstGeom prst="rect">
            <a:avLst/>
          </a:prstGeom>
          <a:noFill/>
          <a:ln w="38100">
            <a:solidFill>
              <a:srgbClr val="003A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5" name="Image 74">
            <a:extLst>
              <a:ext uri="{FF2B5EF4-FFF2-40B4-BE49-F238E27FC236}">
                <a16:creationId xmlns:a16="http://schemas.microsoft.com/office/drawing/2014/main" id="{FDA06316-B61D-4AE9-B217-4CE41C6B6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137" y="6455999"/>
            <a:ext cx="3954660" cy="180879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EC396670-C24C-45D3-A964-9784FEF6709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9176" t="18040" r="27491" b="55801"/>
          <a:stretch/>
        </p:blipFill>
        <p:spPr>
          <a:xfrm>
            <a:off x="5838062" y="27635"/>
            <a:ext cx="731691" cy="8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9139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SGDF">
      <a:dk1>
        <a:srgbClr val="003A5D"/>
      </a:dk1>
      <a:lt1>
        <a:sysClr val="window" lastClr="FFFFFF"/>
      </a:lt1>
      <a:dk2>
        <a:srgbClr val="FF8300"/>
      </a:dk2>
      <a:lt2>
        <a:srgbClr val="0077B3"/>
      </a:lt2>
      <a:accent1>
        <a:srgbClr val="CD3111"/>
      </a:accent1>
      <a:accent2>
        <a:srgbClr val="007254"/>
      </a:accent2>
      <a:accent3>
        <a:srgbClr val="65BC99"/>
      </a:accent3>
      <a:accent4>
        <a:srgbClr val="6E74AA"/>
      </a:accent4>
      <a:accent5>
        <a:srgbClr val="FFC000"/>
      </a:accent5>
      <a:accent6>
        <a:srgbClr val="000000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3355</TotalTime>
  <Words>514</Words>
  <Application>Microsoft Office PowerPoint</Application>
  <PresentationFormat>Affichage à l'écran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VANHALST Jonathan</dc:creator>
  <cp:lastModifiedBy>Coline Garnier</cp:lastModifiedBy>
  <cp:revision>15</cp:revision>
  <cp:lastPrinted>2019-03-01T12:57:22Z</cp:lastPrinted>
  <dcterms:created xsi:type="dcterms:W3CDTF">2018-05-02T09:52:09Z</dcterms:created>
  <dcterms:modified xsi:type="dcterms:W3CDTF">2024-06-27T08:09:09Z</dcterms:modified>
</cp:coreProperties>
</file>