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5D"/>
    <a:srgbClr val="65BC99"/>
    <a:srgbClr val="0E3A5A"/>
    <a:srgbClr val="007BC2"/>
    <a:srgbClr val="99C31C"/>
    <a:srgbClr val="07B2B0"/>
    <a:srgbClr val="00A7E1"/>
    <a:srgbClr val="4A69B0"/>
    <a:srgbClr val="7557A1"/>
    <a:srgbClr val="BD5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7"/>
    <p:restoredTop sz="94694"/>
  </p:normalViewPr>
  <p:slideViewPr>
    <p:cSldViewPr snapToGrid="0">
      <p:cViewPr>
        <p:scale>
          <a:sx n="66" d="100"/>
          <a:sy n="66" d="100"/>
        </p:scale>
        <p:origin x="130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91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78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75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07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87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3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66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09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0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0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58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C847-8DE9-F746-B895-D6096BBF8934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C88B4-AC54-6841-8B97-6B6DF0B8F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77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5398B2A7-5623-4102-C99F-B19FBDD197DE}"/>
              </a:ext>
            </a:extLst>
          </p:cNvPr>
          <p:cNvSpPr/>
          <p:nvPr/>
        </p:nvSpPr>
        <p:spPr>
          <a:xfrm>
            <a:off x="6371403" y="308408"/>
            <a:ext cx="3534598" cy="395513"/>
          </a:xfrm>
          <a:prstGeom prst="rect">
            <a:avLst/>
          </a:prstGeom>
          <a:solidFill>
            <a:srgbClr val="0E3A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A91363E4-8AB5-C464-EE49-85CBFF8554FC}"/>
              </a:ext>
            </a:extLst>
          </p:cNvPr>
          <p:cNvSpPr txBox="1"/>
          <p:nvPr/>
        </p:nvSpPr>
        <p:spPr>
          <a:xfrm>
            <a:off x="6371403" y="343619"/>
            <a:ext cx="3235165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25" dirty="0">
                <a:solidFill>
                  <a:schemeClr val="bg1"/>
                </a:solidFill>
              </a:rPr>
              <a:t>CALENDRIER  –  ANNÉES 2022-2023</a:t>
            </a: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1F40C951-DE16-0CED-49F1-78AF71DD3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0" y="110934"/>
            <a:ext cx="2647462" cy="89521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F3B7E08-AFA9-1F89-F313-AAF5C840F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702" y="3047440"/>
            <a:ext cx="766810" cy="123039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6745A41-297C-D2DE-70A3-9FB6A56AD2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6283" y="3060380"/>
            <a:ext cx="804206" cy="1202920"/>
          </a:xfrm>
          <a:prstGeom prst="rect">
            <a:avLst/>
          </a:prstGeom>
        </p:spPr>
      </p:pic>
      <p:pic>
        <p:nvPicPr>
          <p:cNvPr id="11" name="Image 10" descr="Une image contenant texte, horloge, jauge, signe&#10;&#10;Description générée automatiquement">
            <a:extLst>
              <a:ext uri="{FF2B5EF4-FFF2-40B4-BE49-F238E27FC236}">
                <a16:creationId xmlns:a16="http://schemas.microsoft.com/office/drawing/2014/main" id="{233880F6-41A0-AA54-23D6-1F9A64B22F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690" y="3047440"/>
            <a:ext cx="766810" cy="123039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9175380-371D-FFF8-BA57-3B1B553B35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396" y="4796643"/>
            <a:ext cx="299424" cy="317813"/>
          </a:xfrm>
          <a:prstGeom prst="rect">
            <a:avLst/>
          </a:prstGeom>
        </p:spPr>
      </p:pic>
      <p:pic>
        <p:nvPicPr>
          <p:cNvPr id="15" name="Image 1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F5ACFCB-4F4D-7A09-D0C5-02156D0AE9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1122" y="2557370"/>
            <a:ext cx="392993" cy="32416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51DACF1-D989-4B94-F6C6-2677B2A648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9691" y="4771219"/>
            <a:ext cx="343090" cy="368663"/>
          </a:xfrm>
          <a:prstGeom prst="rect">
            <a:avLst/>
          </a:prstGeom>
        </p:spPr>
      </p:pic>
      <p:pic>
        <p:nvPicPr>
          <p:cNvPr id="21" name="Image 2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DF358550-1E95-51B5-5C9E-CEE35F71D5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6139" y="2541479"/>
            <a:ext cx="212092" cy="355950"/>
          </a:xfrm>
          <a:prstGeom prst="rect">
            <a:avLst/>
          </a:prstGeom>
        </p:spPr>
      </p:pic>
      <p:pic>
        <p:nvPicPr>
          <p:cNvPr id="23" name="Image 22" descr="Une image contenant texte, lumière&#10;&#10;Description générée automatiquement">
            <a:extLst>
              <a:ext uri="{FF2B5EF4-FFF2-40B4-BE49-F238E27FC236}">
                <a16:creationId xmlns:a16="http://schemas.microsoft.com/office/drawing/2014/main" id="{65BF70ED-B68F-4D0E-A2EA-273CDAC82D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82723" y="4764862"/>
            <a:ext cx="255758" cy="38137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9AC44C6-D984-511A-2B40-DE498DC325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89157" y="2531944"/>
            <a:ext cx="296809" cy="37502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8EAB55DB-F530-B700-1D2C-6F815FEEDD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68865" y="4764862"/>
            <a:ext cx="230806" cy="381375"/>
          </a:xfrm>
          <a:prstGeom prst="rect">
            <a:avLst/>
          </a:prstGeom>
        </p:spPr>
      </p:pic>
      <p:pic>
        <p:nvPicPr>
          <p:cNvPr id="29" name="Image 28" descr="Une image contenant texte, lumière&#10;&#10;Description générée automatiquement">
            <a:extLst>
              <a:ext uri="{FF2B5EF4-FFF2-40B4-BE49-F238E27FC236}">
                <a16:creationId xmlns:a16="http://schemas.microsoft.com/office/drawing/2014/main" id="{0DBC5B5A-FB9D-F16C-6867-D8EF365DBF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21133" y="2539889"/>
            <a:ext cx="387001" cy="359129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447D4E63-442A-AF8F-D7E1-428BE82445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050023" y="4748970"/>
            <a:ext cx="324376" cy="41315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0E467692-FF53-71AF-5553-75957C459C9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48216" y="2531943"/>
            <a:ext cx="255758" cy="375019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A184CE00-6C23-FD2F-FAEC-5C7D9B8A32F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41009" y="4812534"/>
            <a:ext cx="405470" cy="286032"/>
          </a:xfrm>
          <a:prstGeom prst="rect">
            <a:avLst/>
          </a:prstGeom>
        </p:spPr>
      </p:pic>
      <p:pic>
        <p:nvPicPr>
          <p:cNvPr id="37" name="Image 36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7A947183-B9DE-23CC-3DB9-0F4EA137CFA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58184" y="3356713"/>
            <a:ext cx="766810" cy="1230398"/>
          </a:xfrm>
          <a:prstGeom prst="rect">
            <a:avLst/>
          </a:prstGeom>
        </p:spPr>
      </p:pic>
      <p:pic>
        <p:nvPicPr>
          <p:cNvPr id="39" name="Image 38" descr="Une image contenant texte&#10;&#10;Description générée automatiquement">
            <a:extLst>
              <a:ext uri="{FF2B5EF4-FFF2-40B4-BE49-F238E27FC236}">
                <a16:creationId xmlns:a16="http://schemas.microsoft.com/office/drawing/2014/main" id="{072ADA5B-8F28-7A5C-2C97-65A1CB11BB3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851407" y="3368344"/>
            <a:ext cx="744440" cy="1194502"/>
          </a:xfrm>
          <a:prstGeom prst="rect">
            <a:avLst/>
          </a:prstGeom>
        </p:spPr>
      </p:pic>
      <p:pic>
        <p:nvPicPr>
          <p:cNvPr id="41" name="Image 40" descr="Une image contenant texte&#10;&#10;Description générée automatiquement">
            <a:extLst>
              <a:ext uri="{FF2B5EF4-FFF2-40B4-BE49-F238E27FC236}">
                <a16:creationId xmlns:a16="http://schemas.microsoft.com/office/drawing/2014/main" id="{857FBD22-0D64-907F-A7E4-8471D29F705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30714" y="3062983"/>
            <a:ext cx="752997" cy="1194502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DF2A90E1-4940-6348-9544-6BB6C57AA47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196208" y="3356714"/>
            <a:ext cx="766810" cy="1230397"/>
          </a:xfrm>
          <a:prstGeom prst="rect">
            <a:avLst/>
          </a:prstGeom>
        </p:spPr>
      </p:pic>
      <p:pic>
        <p:nvPicPr>
          <p:cNvPr id="45" name="Image 44" descr="Une image contenant texte, signe, jauge&#10;&#10;Description générée automatiquement">
            <a:extLst>
              <a:ext uri="{FF2B5EF4-FFF2-40B4-BE49-F238E27FC236}">
                <a16:creationId xmlns:a16="http://schemas.microsoft.com/office/drawing/2014/main" id="{3D9D8D64-8B92-C1BE-E5CC-1610BDBB8ED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527197" y="3356713"/>
            <a:ext cx="766810" cy="1230398"/>
          </a:xfrm>
          <a:prstGeom prst="rect">
            <a:avLst/>
          </a:prstGeom>
        </p:spPr>
      </p:pic>
      <p:pic>
        <p:nvPicPr>
          <p:cNvPr id="49" name="Image 48" descr="Une image contenant texte&#10;&#10;Description générée automatiquement">
            <a:extLst>
              <a:ext uri="{FF2B5EF4-FFF2-40B4-BE49-F238E27FC236}">
                <a16:creationId xmlns:a16="http://schemas.microsoft.com/office/drawing/2014/main" id="{8DC574AE-451A-C4F5-EF60-AA73D80A9CD8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68902" y="3365436"/>
            <a:ext cx="749686" cy="1202921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CE3AB0BF-95E6-DE4D-44B5-083DB5DCF0D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49866" y="3060379"/>
            <a:ext cx="749686" cy="1202921"/>
          </a:xfrm>
          <a:prstGeom prst="rect">
            <a:avLst/>
          </a:prstGeom>
        </p:spPr>
      </p:pic>
      <p:pic>
        <p:nvPicPr>
          <p:cNvPr id="53" name="Image 52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57487240-6E5B-F1D0-D1AE-6A0BF44C5C0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13702" y="3356713"/>
            <a:ext cx="766813" cy="1230399"/>
          </a:xfrm>
          <a:prstGeom prst="rect">
            <a:avLst/>
          </a:prstGeom>
        </p:spPr>
      </p:pic>
      <p:sp>
        <p:nvSpPr>
          <p:cNvPr id="58" name="ZoneTexte 57">
            <a:extLst>
              <a:ext uri="{FF2B5EF4-FFF2-40B4-BE49-F238E27FC236}">
                <a16:creationId xmlns:a16="http://schemas.microsoft.com/office/drawing/2014/main" id="{DFE57561-930F-C797-ED05-B8B7EF659BFF}"/>
              </a:ext>
            </a:extLst>
          </p:cNvPr>
          <p:cNvSpPr txBox="1"/>
          <p:nvPr/>
        </p:nvSpPr>
        <p:spPr>
          <a:xfrm>
            <a:off x="600888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FDC709"/>
                </a:solidFill>
              </a:rPr>
              <a:t>25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C930822F-9327-0263-0EC4-58D47CE85E06}"/>
              </a:ext>
            </a:extLst>
          </p:cNvPr>
          <p:cNvSpPr txBox="1"/>
          <p:nvPr/>
        </p:nvSpPr>
        <p:spPr>
          <a:xfrm>
            <a:off x="1392437" y="4256895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D8801E"/>
                </a:solidFill>
              </a:rPr>
              <a:t>25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2AF1F667-B9DE-8CDC-44F2-A3A278F028BC}"/>
              </a:ext>
            </a:extLst>
          </p:cNvPr>
          <p:cNvSpPr txBox="1"/>
          <p:nvPr/>
        </p:nvSpPr>
        <p:spPr>
          <a:xfrm>
            <a:off x="2244601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D95735"/>
                </a:solidFill>
              </a:rPr>
              <a:t>25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97099773-CC27-97AA-9BA7-496C82897429}"/>
              </a:ext>
            </a:extLst>
          </p:cNvPr>
          <p:cNvSpPr txBox="1"/>
          <p:nvPr/>
        </p:nvSpPr>
        <p:spPr>
          <a:xfrm>
            <a:off x="3063217" y="4256895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E73C3D"/>
                </a:solidFill>
              </a:rPr>
              <a:t>20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19A1E1D7-F43A-6C61-F5CC-471EFFECD840}"/>
              </a:ext>
            </a:extLst>
          </p:cNvPr>
          <p:cNvSpPr txBox="1"/>
          <p:nvPr/>
        </p:nvSpPr>
        <p:spPr>
          <a:xfrm>
            <a:off x="3926100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BD5098"/>
                </a:solidFill>
              </a:rPr>
              <a:t>19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C5C09203-872D-AE1E-B978-4B396D987E49}"/>
              </a:ext>
            </a:extLst>
          </p:cNvPr>
          <p:cNvSpPr txBox="1"/>
          <p:nvPr/>
        </p:nvSpPr>
        <p:spPr>
          <a:xfrm>
            <a:off x="4755435" y="4256895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7557A1"/>
                </a:solidFill>
              </a:rPr>
              <a:t>18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7638EFD5-8D8E-7451-259D-A79D7D718A6A}"/>
              </a:ext>
            </a:extLst>
          </p:cNvPr>
          <p:cNvSpPr txBox="1"/>
          <p:nvPr/>
        </p:nvSpPr>
        <p:spPr>
          <a:xfrm>
            <a:off x="5607599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4A69B0"/>
                </a:solidFill>
              </a:rPr>
              <a:t>17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CA78099A-7D4B-42D8-7ADA-D71857840F8E}"/>
              </a:ext>
            </a:extLst>
          </p:cNvPr>
          <p:cNvSpPr txBox="1"/>
          <p:nvPr/>
        </p:nvSpPr>
        <p:spPr>
          <a:xfrm>
            <a:off x="6427487" y="4256895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007BC2"/>
                </a:solidFill>
              </a:rPr>
              <a:t>16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7F276032-5061-033B-2133-2939BF935067}"/>
              </a:ext>
            </a:extLst>
          </p:cNvPr>
          <p:cNvSpPr txBox="1"/>
          <p:nvPr/>
        </p:nvSpPr>
        <p:spPr>
          <a:xfrm>
            <a:off x="7266270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00A7E1"/>
                </a:solidFill>
              </a:rPr>
              <a:t>15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ED9FAB96-D1F6-5447-5582-B96E6AB39738}"/>
              </a:ext>
            </a:extLst>
          </p:cNvPr>
          <p:cNvSpPr txBox="1"/>
          <p:nvPr/>
        </p:nvSpPr>
        <p:spPr>
          <a:xfrm>
            <a:off x="8082616" y="4256895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07B2B0"/>
                </a:solidFill>
              </a:rPr>
              <a:t>14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E1136BCD-EBD3-CC49-EB42-3A0A6FA5FDC9}"/>
              </a:ext>
            </a:extLst>
          </p:cNvPr>
          <p:cNvSpPr txBox="1"/>
          <p:nvPr/>
        </p:nvSpPr>
        <p:spPr>
          <a:xfrm>
            <a:off x="8895024" y="2816649"/>
            <a:ext cx="631569" cy="55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solidFill>
                  <a:srgbClr val="99C31C"/>
                </a:solidFill>
              </a:rPr>
              <a:t>13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5BDC3EED-AB1B-9E70-913C-A0E7B219CC56}"/>
              </a:ext>
            </a:extLst>
          </p:cNvPr>
          <p:cNvSpPr txBox="1"/>
          <p:nvPr/>
        </p:nvSpPr>
        <p:spPr>
          <a:xfrm>
            <a:off x="212351" y="5200706"/>
            <a:ext cx="1369514" cy="41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Journée de Rentrée Groupe du Sacro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C1C3EBDE-6E6E-584D-EEB8-B0B14938F4C6}"/>
              </a:ext>
            </a:extLst>
          </p:cNvPr>
          <p:cNvSpPr txBox="1"/>
          <p:nvPr/>
        </p:nvSpPr>
        <p:spPr>
          <a:xfrm>
            <a:off x="1036406" y="1200631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Dimanche</a:t>
            </a:r>
          </a:p>
          <a:p>
            <a:r>
              <a:rPr lang="fr-FR" sz="1000" dirty="0"/>
              <a:t>Sortie des Farfadets</a:t>
            </a:r>
          </a:p>
          <a:p>
            <a:r>
              <a:rPr lang="fr-FR" sz="1000" dirty="0"/>
              <a:t>Thème Egypte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38FCC4A-ED57-3832-D714-5E7C7A297317}"/>
              </a:ext>
            </a:extLst>
          </p:cNvPr>
          <p:cNvSpPr txBox="1"/>
          <p:nvPr/>
        </p:nvSpPr>
        <p:spPr>
          <a:xfrm>
            <a:off x="1036406" y="1742768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003A5D"/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fr-FR" sz="1000" dirty="0"/>
              <a:t>Parents animateurs :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0EB8C7F-771F-8497-065C-4E447A4A8E2B}"/>
              </a:ext>
            </a:extLst>
          </p:cNvPr>
          <p:cNvSpPr txBox="1"/>
          <p:nvPr/>
        </p:nvSpPr>
        <p:spPr>
          <a:xfrm>
            <a:off x="1858860" y="5200706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Samedi dimanche</a:t>
            </a:r>
          </a:p>
          <a:p>
            <a:r>
              <a:rPr lang="fr-FR" sz="1000" dirty="0"/>
              <a:t>Weekend Farfadets</a:t>
            </a:r>
          </a:p>
          <a:p>
            <a:r>
              <a:rPr lang="fr-FR" sz="1000" dirty="0"/>
              <a:t>Thème  ____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85B86D8-E558-F9C8-B24F-F35BF0C751F4}"/>
              </a:ext>
            </a:extLst>
          </p:cNvPr>
          <p:cNvSpPr txBox="1"/>
          <p:nvPr/>
        </p:nvSpPr>
        <p:spPr>
          <a:xfrm>
            <a:off x="1858860" y="5707949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003A5D"/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fr-FR" sz="1000" dirty="0"/>
              <a:t>Parents animateurs :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90FD9A1-63D9-1C95-760D-37C483D18F66}"/>
              </a:ext>
            </a:extLst>
          </p:cNvPr>
          <p:cNvSpPr txBox="1"/>
          <p:nvPr/>
        </p:nvSpPr>
        <p:spPr>
          <a:xfrm>
            <a:off x="2715794" y="1201611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65BC99"/>
                </a:solidFill>
              </a:rPr>
              <a:t>Samedi après midi</a:t>
            </a:r>
          </a:p>
          <a:p>
            <a:pPr algn="ctr"/>
            <a:r>
              <a:rPr lang="fr-FR" sz="1000" b="1" dirty="0">
                <a:solidFill>
                  <a:srgbClr val="65BC99"/>
                </a:solidFill>
              </a:rPr>
              <a:t>Sortie des Farfadets</a:t>
            </a:r>
          </a:p>
          <a:p>
            <a:pPr algn="ctr"/>
            <a:r>
              <a:rPr lang="fr-FR" sz="1000" b="1" dirty="0">
                <a:solidFill>
                  <a:srgbClr val="65BC99"/>
                </a:solidFill>
              </a:rPr>
              <a:t>Lumière de Bethléem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DEAFE1D-A2D7-98F8-B573-84AE1686E454}"/>
              </a:ext>
            </a:extLst>
          </p:cNvPr>
          <p:cNvSpPr txBox="1"/>
          <p:nvPr/>
        </p:nvSpPr>
        <p:spPr>
          <a:xfrm>
            <a:off x="2715794" y="1743747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Parents animateurs :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DD81C06-AE18-75C7-7DE6-D49209607F4C}"/>
              </a:ext>
            </a:extLst>
          </p:cNvPr>
          <p:cNvSpPr txBox="1"/>
          <p:nvPr/>
        </p:nvSpPr>
        <p:spPr>
          <a:xfrm>
            <a:off x="4385232" y="1201612"/>
            <a:ext cx="1369514" cy="41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65BC99"/>
                </a:solidFill>
              </a:rPr>
              <a:t>Samedi journée</a:t>
            </a:r>
          </a:p>
          <a:p>
            <a:pPr algn="ctr"/>
            <a:r>
              <a:rPr lang="fr-FR" sz="1000" b="1" dirty="0">
                <a:solidFill>
                  <a:srgbClr val="65BC99"/>
                </a:solidFill>
              </a:rPr>
              <a:t>Weekend Farfadets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03AFA82-E3C3-4099-4DB3-FE9E3F3C6E3A}"/>
              </a:ext>
            </a:extLst>
          </p:cNvPr>
          <p:cNvSpPr txBox="1"/>
          <p:nvPr/>
        </p:nvSpPr>
        <p:spPr>
          <a:xfrm>
            <a:off x="4385232" y="1743747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Parents animateurs :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C1C0C4D-99F0-A87B-28B7-7D640A3ED90F}"/>
              </a:ext>
            </a:extLst>
          </p:cNvPr>
          <p:cNvSpPr txBox="1"/>
          <p:nvPr/>
        </p:nvSpPr>
        <p:spPr>
          <a:xfrm>
            <a:off x="6063151" y="1201612"/>
            <a:ext cx="1369514" cy="41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65BC99"/>
                </a:solidFill>
              </a:rPr>
              <a:t>Samedi après midi</a:t>
            </a:r>
          </a:p>
          <a:p>
            <a:pPr algn="ctr"/>
            <a:r>
              <a:rPr lang="fr-FR" sz="1000" b="1" dirty="0">
                <a:solidFill>
                  <a:srgbClr val="65BC99"/>
                </a:solidFill>
              </a:rPr>
              <a:t>Sortie des Farfadets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E2D3EFE-B74D-CC68-664D-ADF40CCA48CE}"/>
              </a:ext>
            </a:extLst>
          </p:cNvPr>
          <p:cNvSpPr txBox="1"/>
          <p:nvPr/>
        </p:nvSpPr>
        <p:spPr>
          <a:xfrm>
            <a:off x="6063151" y="1743747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Parents animateurs :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20A1513-F0CD-1B9A-321C-AF72FC32EBDD}"/>
              </a:ext>
            </a:extLst>
          </p:cNvPr>
          <p:cNvSpPr txBox="1"/>
          <p:nvPr/>
        </p:nvSpPr>
        <p:spPr>
          <a:xfrm>
            <a:off x="7742370" y="1201612"/>
            <a:ext cx="1369514" cy="41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65BC99"/>
                </a:solidFill>
              </a:rPr>
              <a:t>Samedi</a:t>
            </a:r>
          </a:p>
          <a:p>
            <a:pPr algn="ctr"/>
            <a:r>
              <a:rPr lang="fr-FR" sz="1000" b="1" dirty="0">
                <a:solidFill>
                  <a:srgbClr val="65BC99"/>
                </a:solidFill>
              </a:rPr>
              <a:t>Sortie des Farfadets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ACBFBCF-1776-E418-2498-3E2E70E1A310}"/>
              </a:ext>
            </a:extLst>
          </p:cNvPr>
          <p:cNvSpPr txBox="1"/>
          <p:nvPr/>
        </p:nvSpPr>
        <p:spPr>
          <a:xfrm>
            <a:off x="7742370" y="1743747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Parents animateurs :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  <a:p>
            <a:pPr>
              <a:spcAft>
                <a:spcPts val="600"/>
              </a:spcAft>
            </a:pPr>
            <a:r>
              <a:rPr lang="fr-FR" sz="1000" b="1" dirty="0">
                <a:solidFill>
                  <a:srgbClr val="003A5D"/>
                </a:solidFill>
              </a:rPr>
              <a:t>-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BA69E44-3195-5049-CD8E-0AA13147C692}"/>
              </a:ext>
            </a:extLst>
          </p:cNvPr>
          <p:cNvSpPr txBox="1"/>
          <p:nvPr/>
        </p:nvSpPr>
        <p:spPr>
          <a:xfrm>
            <a:off x="3549504" y="5200706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Samedi</a:t>
            </a:r>
          </a:p>
          <a:p>
            <a:r>
              <a:rPr lang="fr-FR" sz="1000" dirty="0"/>
              <a:t>Sortie des Farfadets</a:t>
            </a:r>
          </a:p>
          <a:p>
            <a:r>
              <a:rPr lang="fr-FR" sz="1000" dirty="0"/>
              <a:t>Thème  ____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50E52A5-8637-C708-81B2-EF309565C7B7}"/>
              </a:ext>
            </a:extLst>
          </p:cNvPr>
          <p:cNvSpPr txBox="1"/>
          <p:nvPr/>
        </p:nvSpPr>
        <p:spPr>
          <a:xfrm>
            <a:off x="3549504" y="5707949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003A5D"/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fr-FR" sz="1000" dirty="0"/>
              <a:t>Parents animateurs :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F09BAFE-65BD-3FB5-5DC1-555C97D0EE0E}"/>
              </a:ext>
            </a:extLst>
          </p:cNvPr>
          <p:cNvSpPr txBox="1"/>
          <p:nvPr/>
        </p:nvSpPr>
        <p:spPr>
          <a:xfrm>
            <a:off x="5219645" y="5200706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Samedi</a:t>
            </a:r>
          </a:p>
          <a:p>
            <a:r>
              <a:rPr lang="fr-FR" sz="1000" dirty="0"/>
              <a:t>Sortie des Farfadets</a:t>
            </a:r>
          </a:p>
          <a:p>
            <a:r>
              <a:rPr lang="fr-FR" sz="1000" dirty="0"/>
              <a:t>Thème  ____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7B10E2F-A85A-A9F4-8B4D-754938484505}"/>
              </a:ext>
            </a:extLst>
          </p:cNvPr>
          <p:cNvSpPr txBox="1"/>
          <p:nvPr/>
        </p:nvSpPr>
        <p:spPr>
          <a:xfrm>
            <a:off x="5219645" y="5707949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003A5D"/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fr-FR" sz="1000" dirty="0"/>
              <a:t>Parents animateurs :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DE178F2-1CBD-20A9-0D4A-3FAAC37F71DD}"/>
              </a:ext>
            </a:extLst>
          </p:cNvPr>
          <p:cNvSpPr txBox="1"/>
          <p:nvPr/>
        </p:nvSpPr>
        <p:spPr>
          <a:xfrm>
            <a:off x="6908796" y="5200706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Samedi</a:t>
            </a:r>
          </a:p>
          <a:p>
            <a:r>
              <a:rPr lang="fr-FR" sz="1000" dirty="0"/>
              <a:t>Weekend Farfadets</a:t>
            </a:r>
          </a:p>
          <a:p>
            <a:r>
              <a:rPr lang="fr-FR" sz="1000" dirty="0"/>
              <a:t>Thème  ____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E78102BF-6088-FA1B-375A-1F01FBE6E0A4}"/>
              </a:ext>
            </a:extLst>
          </p:cNvPr>
          <p:cNvSpPr txBox="1"/>
          <p:nvPr/>
        </p:nvSpPr>
        <p:spPr>
          <a:xfrm>
            <a:off x="6908796" y="5707949"/>
            <a:ext cx="1369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003A5D"/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fr-FR" sz="1000" dirty="0"/>
              <a:t>Parents animateurs :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  <a:p>
            <a:pPr algn="l">
              <a:spcAft>
                <a:spcPts val="600"/>
              </a:spcAft>
            </a:pPr>
            <a:r>
              <a:rPr lang="fr-FR" sz="1000" dirty="0"/>
              <a:t>-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D868A68-E8C5-F0BD-5BA3-D883F34CE318}"/>
              </a:ext>
            </a:extLst>
          </p:cNvPr>
          <p:cNvSpPr txBox="1"/>
          <p:nvPr/>
        </p:nvSpPr>
        <p:spPr>
          <a:xfrm>
            <a:off x="8536486" y="5200706"/>
            <a:ext cx="1369514" cy="56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100" b="1">
                <a:solidFill>
                  <a:srgbClr val="65BC99"/>
                </a:solidFill>
              </a:defRPr>
            </a:lvl1pPr>
          </a:lstStyle>
          <a:p>
            <a:r>
              <a:rPr lang="fr-FR" sz="1000" dirty="0"/>
              <a:t>Samedi</a:t>
            </a:r>
          </a:p>
          <a:p>
            <a:r>
              <a:rPr lang="fr-FR" sz="1000" dirty="0"/>
              <a:t>Camp Farfadets</a:t>
            </a:r>
          </a:p>
          <a:p>
            <a:r>
              <a:rPr lang="fr-FR" sz="1000" dirty="0"/>
              <a:t>Thème  ____</a:t>
            </a:r>
          </a:p>
        </p:txBody>
      </p:sp>
    </p:spTree>
    <p:extLst>
      <p:ext uri="{BB962C8B-B14F-4D97-AF65-F5344CB8AC3E}">
        <p14:creationId xmlns:p14="http://schemas.microsoft.com/office/powerpoint/2010/main" val="18602386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123</Words>
  <Application>Microsoft Office PowerPoint</Application>
  <PresentationFormat>Format A4 (210 x 297 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 Jourdan</dc:creator>
  <cp:lastModifiedBy>Benoit CONRAD</cp:lastModifiedBy>
  <cp:revision>3</cp:revision>
  <dcterms:created xsi:type="dcterms:W3CDTF">2022-11-03T08:21:16Z</dcterms:created>
  <dcterms:modified xsi:type="dcterms:W3CDTF">2022-11-14T20:03:49Z</dcterms:modified>
</cp:coreProperties>
</file>