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</p:sldMasterIdLst>
  <p:sldIdLst>
    <p:sldId id="258" r:id="rId6"/>
    <p:sldId id="257" r:id="rId7"/>
  </p:sldIdLst>
  <p:sldSz cx="6858000" cy="9144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ine Garnier" initials="CG" lastIdx="13" clrIdx="0">
    <p:extLst>
      <p:ext uri="{19B8F6BF-5375-455C-9EA6-DF929625EA0E}">
        <p15:presenceInfo xmlns:p15="http://schemas.microsoft.com/office/powerpoint/2012/main" userId="S::cgarnier@sgdf.fr::2b47f217-2d6f-4ec5-b8dc-cda32b2b16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3571E-86D3-448B-9451-17D1C7A77C52}" v="25" dt="2023-06-25T12:48:55.625"/>
    <p1510:client id="{3D585212-DA83-4D8A-ACF0-C9B61FABA817}" v="1670" dt="2023-06-25T13:42:15.078"/>
    <p1510:client id="{669C180D-B83B-4BD5-9452-766612842D8E}" v="28" dt="2023-06-25T12:58:48.198"/>
    <p1510:client id="{82DF09C4-5CA7-4121-B74F-5AF39E265AB3}" v="12" dt="2023-06-25T12:46:44.319"/>
    <p1510:client id="{A4CF3131-F099-DE84-99D0-0C306DE9107E}" v="80" dt="2023-09-06T15:58:47"/>
    <p1510:client id="{DE4C7D41-DFB6-AF96-5335-37B8D1F3B2F1}" v="855" dt="2023-06-25T14:12:16.3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ternational en territoire" userId="S::internationalenterritoire@sgdf.fr::475ca560-4c7b-4d84-98dc-2123e01a1751" providerId="AD" clId="Web-{A55DEB96-EE5A-EF09-8D06-97263B5F58C3}"/>
    <pc:docChg chg="modSld">
      <pc:chgData name="international en territoire" userId="S::internationalenterritoire@sgdf.fr::475ca560-4c7b-4d84-98dc-2123e01a1751" providerId="AD" clId="Web-{A55DEB96-EE5A-EF09-8D06-97263B5F58C3}" dt="2023-06-21T16:20:17.471" v="16" actId="20577"/>
      <pc:docMkLst>
        <pc:docMk/>
      </pc:docMkLst>
      <pc:sldChg chg="modSp">
        <pc:chgData name="international en territoire" userId="S::internationalenterritoire@sgdf.fr::475ca560-4c7b-4d84-98dc-2123e01a1751" providerId="AD" clId="Web-{A55DEB96-EE5A-EF09-8D06-97263B5F58C3}" dt="2023-06-21T16:20:17.471" v="16" actId="20577"/>
        <pc:sldMkLst>
          <pc:docMk/>
          <pc:sldMk cId="0" sldId="256"/>
        </pc:sldMkLst>
        <pc:spChg chg="mod">
          <ac:chgData name="international en territoire" userId="S::internationalenterritoire@sgdf.fr::475ca560-4c7b-4d84-98dc-2123e01a1751" providerId="AD" clId="Web-{A55DEB96-EE5A-EF09-8D06-97263B5F58C3}" dt="2023-06-21T16:20:17.471" v="16" actId="20577"/>
          <ac:spMkLst>
            <pc:docMk/>
            <pc:sldMk cId="0" sldId="256"/>
            <ac:spMk id="2" creationId="{B385A9C3-B06D-79D1-C7E1-F5FD8EF91AAD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EECF5C57-47F1-F6EF-19B4-81F4CB302FD7}"/>
    <pc:docChg chg="addSld modSld">
      <pc:chgData name="international en territoire" userId="S::internationalenterritoire@sgdf.fr::475ca560-4c7b-4d84-98dc-2123e01a1751" providerId="AD" clId="Web-{EECF5C57-47F1-F6EF-19B4-81F4CB302FD7}" dt="2023-06-20T18:53:04.030" v="156" actId="20577"/>
      <pc:docMkLst>
        <pc:docMk/>
      </pc:docMkLst>
      <pc:sldChg chg="addSp delSp modSp">
        <pc:chgData name="international en territoire" userId="S::internationalenterritoire@sgdf.fr::475ca560-4c7b-4d84-98dc-2123e01a1751" providerId="AD" clId="Web-{EECF5C57-47F1-F6EF-19B4-81F4CB302FD7}" dt="2023-06-20T18:51:06.771" v="153"/>
        <pc:sldMkLst>
          <pc:docMk/>
          <pc:sldMk cId="0" sldId="256"/>
        </pc:sldMkLst>
        <pc:spChg chg="add mod">
          <ac:chgData name="international en territoire" userId="S::internationalenterritoire@sgdf.fr::475ca560-4c7b-4d84-98dc-2123e01a1751" providerId="AD" clId="Web-{EECF5C57-47F1-F6EF-19B4-81F4CB302FD7}" dt="2023-06-20T18:50:49.864" v="148" actId="20577"/>
          <ac:spMkLst>
            <pc:docMk/>
            <pc:sldMk cId="0" sldId="256"/>
            <ac:spMk id="2" creationId="{B385A9C3-B06D-79D1-C7E1-F5FD8EF91AAD}"/>
          </ac:spMkLst>
        </pc:spChg>
        <pc:spChg chg="del mod">
          <ac:chgData name="international en territoire" userId="S::internationalenterritoire@sgdf.fr::475ca560-4c7b-4d84-98dc-2123e01a1751" providerId="AD" clId="Web-{EECF5C57-47F1-F6EF-19B4-81F4CB302FD7}" dt="2023-06-20T18:51:06.771" v="153"/>
          <ac:spMkLst>
            <pc:docMk/>
            <pc:sldMk cId="0" sldId="256"/>
            <ac:spMk id="83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EECF5C57-47F1-F6EF-19B4-81F4CB302FD7}" dt="2023-06-20T18:49:43.828" v="95" actId="20577"/>
          <ac:spMkLst>
            <pc:docMk/>
            <pc:sldMk cId="0" sldId="256"/>
            <ac:spMk id="87" creationId="{00000000-0000-0000-0000-000000000000}"/>
          </ac:spMkLst>
        </pc:spChg>
      </pc:sldChg>
      <pc:sldChg chg="modSp add replId">
        <pc:chgData name="international en territoire" userId="S::internationalenterritoire@sgdf.fr::475ca560-4c7b-4d84-98dc-2123e01a1751" providerId="AD" clId="Web-{EECF5C57-47F1-F6EF-19B4-81F4CB302FD7}" dt="2023-06-20T18:53:04.030" v="156" actId="20577"/>
        <pc:sldMkLst>
          <pc:docMk/>
          <pc:sldMk cId="1091193744" sldId="258"/>
        </pc:sldMkLst>
        <pc:spChg chg="mod">
          <ac:chgData name="international en territoire" userId="S::internationalenterritoire@sgdf.fr::475ca560-4c7b-4d84-98dc-2123e01a1751" providerId="AD" clId="Web-{EECF5C57-47F1-F6EF-19B4-81F4CB302FD7}" dt="2023-06-20T18:53:04.030" v="156" actId="20577"/>
          <ac:spMkLst>
            <pc:docMk/>
            <pc:sldMk cId="1091193744" sldId="258"/>
            <ac:spMk id="2" creationId="{B385A9C3-B06D-79D1-C7E1-F5FD8EF91AAD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6FA7F2C0-5676-8206-F32A-0806BD9E60EF}"/>
    <pc:docChg chg="modSld">
      <pc:chgData name="international en territoire" userId="S::internationalenterritoire@sgdf.fr::475ca560-4c7b-4d84-98dc-2123e01a1751" providerId="AD" clId="Web-{6FA7F2C0-5676-8206-F32A-0806BD9E60EF}" dt="2023-06-13T18:36:49.125" v="34" actId="20577"/>
      <pc:docMkLst>
        <pc:docMk/>
      </pc:docMkLst>
      <pc:sldChg chg="modSp">
        <pc:chgData name="international en territoire" userId="S::internationalenterritoire@sgdf.fr::475ca560-4c7b-4d84-98dc-2123e01a1751" providerId="AD" clId="Web-{6FA7F2C0-5676-8206-F32A-0806BD9E60EF}" dt="2023-06-13T18:36:49.125" v="34" actId="20577"/>
        <pc:sldMkLst>
          <pc:docMk/>
          <pc:sldMk cId="0" sldId="256"/>
        </pc:sldMkLst>
        <pc:spChg chg="mod">
          <ac:chgData name="international en territoire" userId="S::internationalenterritoire@sgdf.fr::475ca560-4c7b-4d84-98dc-2123e01a1751" providerId="AD" clId="Web-{6FA7F2C0-5676-8206-F32A-0806BD9E60EF}" dt="2023-06-13T18:36:18.123" v="23" actId="20577"/>
          <ac:spMkLst>
            <pc:docMk/>
            <pc:sldMk cId="0" sldId="256"/>
            <ac:spMk id="81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6FA7F2C0-5676-8206-F32A-0806BD9E60EF}" dt="2023-06-13T18:35:21.824" v="3" actId="20577"/>
          <ac:spMkLst>
            <pc:docMk/>
            <pc:sldMk cId="0" sldId="256"/>
            <ac:spMk id="83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6FA7F2C0-5676-8206-F32A-0806BD9E60EF}" dt="2023-06-13T18:36:49.125" v="34" actId="20577"/>
          <ac:spMkLst>
            <pc:docMk/>
            <pc:sldMk cId="0" sldId="256"/>
            <ac:spMk id="90" creationId="{00000000-0000-0000-0000-000000000000}"/>
          </ac:spMkLst>
        </pc:spChg>
      </pc:sldChg>
    </pc:docChg>
  </pc:docChgLst>
  <pc:docChgLst>
    <pc:chgData name="Valentine LARGENT" userId="S::vlargent@sgdf.fr::abc66a55-4757-48ab-b591-87293731bd13" providerId="AD" clId="Web-{2B03571E-86D3-448B-9451-17D1C7A77C52}"/>
    <pc:docChg chg="modSld">
      <pc:chgData name="Valentine LARGENT" userId="S::vlargent@sgdf.fr::abc66a55-4757-48ab-b591-87293731bd13" providerId="AD" clId="Web-{2B03571E-86D3-448B-9451-17D1C7A77C52}" dt="2023-06-25T12:48:53.062" v="23" actId="20577"/>
      <pc:docMkLst>
        <pc:docMk/>
      </pc:docMkLst>
      <pc:sldChg chg="modSp">
        <pc:chgData name="Valentine LARGENT" userId="S::vlargent@sgdf.fr::abc66a55-4757-48ab-b591-87293731bd13" providerId="AD" clId="Web-{2B03571E-86D3-448B-9451-17D1C7A77C52}" dt="2023-06-25T12:48:53.062" v="23" actId="20577"/>
        <pc:sldMkLst>
          <pc:docMk/>
          <pc:sldMk cId="0" sldId="257"/>
        </pc:sldMkLst>
        <pc:spChg chg="mod">
          <ac:chgData name="Valentine LARGENT" userId="S::vlargent@sgdf.fr::abc66a55-4757-48ab-b591-87293731bd13" providerId="AD" clId="Web-{2B03571E-86D3-448B-9451-17D1C7A77C52}" dt="2023-06-25T12:48:53.062" v="23" actId="20577"/>
          <ac:spMkLst>
            <pc:docMk/>
            <pc:sldMk cId="0" sldId="257"/>
            <ac:spMk id="141" creationId="{00000000-0000-0000-0000-000000000000}"/>
          </ac:spMkLst>
        </pc:spChg>
      </pc:sldChg>
      <pc:sldChg chg="modSp">
        <pc:chgData name="Valentine LARGENT" userId="S::vlargent@sgdf.fr::abc66a55-4757-48ab-b591-87293731bd13" providerId="AD" clId="Web-{2B03571E-86D3-448B-9451-17D1C7A77C52}" dt="2023-06-25T12:48:43.828" v="10" actId="20577"/>
        <pc:sldMkLst>
          <pc:docMk/>
          <pc:sldMk cId="1091193744" sldId="258"/>
        </pc:sldMkLst>
        <pc:spChg chg="mod">
          <ac:chgData name="Valentine LARGENT" userId="S::vlargent@sgdf.fr::abc66a55-4757-48ab-b591-87293731bd13" providerId="AD" clId="Web-{2B03571E-86D3-448B-9451-17D1C7A77C52}" dt="2023-06-25T12:48:43.828" v="10" actId="20577"/>
          <ac:spMkLst>
            <pc:docMk/>
            <pc:sldMk cId="1091193744" sldId="258"/>
            <ac:spMk id="117" creationId="{00000000-0000-0000-0000-000000000000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DE4C7D41-DFB6-AF96-5335-37B8D1F3B2F1}"/>
    <pc:docChg chg="modSld">
      <pc:chgData name="international en territoire" userId="S::internationalenterritoire@sgdf.fr::475ca560-4c7b-4d84-98dc-2123e01a1751" providerId="AD" clId="Web-{DE4C7D41-DFB6-AF96-5335-37B8D1F3B2F1}" dt="2023-06-25T14:12:12.811" v="850" actId="20577"/>
      <pc:docMkLst>
        <pc:docMk/>
      </pc:docMkLst>
      <pc:sldChg chg="modSp">
        <pc:chgData name="international en territoire" userId="S::internationalenterritoire@sgdf.fr::475ca560-4c7b-4d84-98dc-2123e01a1751" providerId="AD" clId="Web-{DE4C7D41-DFB6-AF96-5335-37B8D1F3B2F1}" dt="2023-06-25T14:12:12.811" v="850" actId="20577"/>
        <pc:sldMkLst>
          <pc:docMk/>
          <pc:sldMk cId="1091193744" sldId="258"/>
        </pc:sldMkLst>
        <pc:spChg chg="mod">
          <ac:chgData name="international en territoire" userId="S::internationalenterritoire@sgdf.fr::475ca560-4c7b-4d84-98dc-2123e01a1751" providerId="AD" clId="Web-{DE4C7D41-DFB6-AF96-5335-37B8D1F3B2F1}" dt="2023-06-25T14:12:12.811" v="850" actId="20577"/>
          <ac:spMkLst>
            <pc:docMk/>
            <pc:sldMk cId="1091193744" sldId="258"/>
            <ac:spMk id="2" creationId="{B385A9C3-B06D-79D1-C7E1-F5FD8EF91AAD}"/>
          </ac:spMkLst>
        </pc:spChg>
        <pc:spChg chg="mod">
          <ac:chgData name="international en territoire" userId="S::internationalenterritoire@sgdf.fr::475ca560-4c7b-4d84-98dc-2123e01a1751" providerId="AD" clId="Web-{DE4C7D41-DFB6-AF96-5335-37B8D1F3B2F1}" dt="2023-06-25T13:57:14.755" v="27" actId="1076"/>
          <ac:spMkLst>
            <pc:docMk/>
            <pc:sldMk cId="1091193744" sldId="258"/>
            <ac:spMk id="82" creationId="{00000000-0000-0000-0000-000000000000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8CE9C49F-5083-2000-BDDE-D48BD20DF618}"/>
    <pc:docChg chg="modSld">
      <pc:chgData name="international en territoire" userId="S::internationalenterritoire@sgdf.fr::475ca560-4c7b-4d84-98dc-2123e01a1751" providerId="AD" clId="Web-{8CE9C49F-5083-2000-BDDE-D48BD20DF618}" dt="2021-05-05T12:40:53.941" v="142" actId="20577"/>
      <pc:docMkLst>
        <pc:docMk/>
      </pc:docMkLst>
      <pc:sldChg chg="addSp delSp modSp delCm">
        <pc:chgData name="international en territoire" userId="S::internationalenterritoire@sgdf.fr::475ca560-4c7b-4d84-98dc-2123e01a1751" providerId="AD" clId="Web-{8CE9C49F-5083-2000-BDDE-D48BD20DF618}" dt="2021-05-05T12:40:01.877" v="127" actId="1076"/>
        <pc:sldMkLst>
          <pc:docMk/>
          <pc:sldMk cId="0" sldId="256"/>
        </pc:sldMkLst>
        <pc:spChg chg="add mod">
          <ac:chgData name="international en territoire" userId="S::internationalenterritoire@sgdf.fr::475ca560-4c7b-4d84-98dc-2123e01a1751" providerId="AD" clId="Web-{8CE9C49F-5083-2000-BDDE-D48BD20DF618}" dt="2021-05-05T12:40:01.877" v="127" actId="1076"/>
          <ac:spMkLst>
            <pc:docMk/>
            <pc:sldMk cId="0" sldId="256"/>
            <ac:spMk id="44" creationId="{D6E41CA8-1198-4BFD-B97A-D69AE9AABE06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4:15.604" v="10" actId="20577"/>
          <ac:spMkLst>
            <pc:docMk/>
            <pc:sldMk cId="0" sldId="256"/>
            <ac:spMk id="81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7:33.936" v="101" actId="1076"/>
          <ac:spMkLst>
            <pc:docMk/>
            <pc:sldMk cId="0" sldId="256"/>
            <ac:spMk id="82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7:29.061" v="100" actId="1076"/>
          <ac:spMkLst>
            <pc:docMk/>
            <pc:sldMk cId="0" sldId="256"/>
            <ac:spMk id="83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3:23.384" v="7" actId="2057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9:20.986" v="123" actId="20577"/>
          <ac:spMkLst>
            <pc:docMk/>
            <pc:sldMk cId="0" sldId="256"/>
            <ac:spMk id="90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36:52.576" v="87" actId="20577"/>
          <ac:spMkLst>
            <pc:docMk/>
            <pc:sldMk cId="0" sldId="256"/>
            <ac:spMk id="111" creationId="{00000000-0000-0000-0000-000000000000}"/>
          </ac:spMkLst>
        </pc:spChg>
        <pc:spChg chg="del">
          <ac:chgData name="international en territoire" userId="S::internationalenterritoire@sgdf.fr::475ca560-4c7b-4d84-98dc-2123e01a1751" providerId="AD" clId="Web-{8CE9C49F-5083-2000-BDDE-D48BD20DF618}" dt="2021-05-05T12:39:36.533" v="124"/>
          <ac:spMkLst>
            <pc:docMk/>
            <pc:sldMk cId="0" sldId="256"/>
            <ac:spMk id="116" creationId="{00000000-0000-0000-0000-000000000000}"/>
          </ac:spMkLst>
        </pc:spChg>
      </pc:sldChg>
      <pc:sldChg chg="modSp delCm">
        <pc:chgData name="international en territoire" userId="S::internationalenterritoire@sgdf.fr::475ca560-4c7b-4d84-98dc-2123e01a1751" providerId="AD" clId="Web-{8CE9C49F-5083-2000-BDDE-D48BD20DF618}" dt="2021-05-05T12:40:53.941" v="142" actId="20577"/>
        <pc:sldMkLst>
          <pc:docMk/>
          <pc:sldMk cId="0" sldId="257"/>
        </pc:sldMkLst>
        <pc:spChg chg="mod">
          <ac:chgData name="international en territoire" userId="S::internationalenterritoire@sgdf.fr::475ca560-4c7b-4d84-98dc-2123e01a1751" providerId="AD" clId="Web-{8CE9C49F-5083-2000-BDDE-D48BD20DF618}" dt="2021-05-05T12:40:53.941" v="142" actId="20577"/>
          <ac:spMkLst>
            <pc:docMk/>
            <pc:sldMk cId="0" sldId="257"/>
            <ac:spMk id="122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8CE9C49F-5083-2000-BDDE-D48BD20DF618}" dt="2021-05-05T12:40:53.566" v="138" actId="20577"/>
          <ac:spMkLst>
            <pc:docMk/>
            <pc:sldMk cId="0" sldId="257"/>
            <ac:spMk id="124" creationId="{00000000-0000-0000-0000-000000000000}"/>
          </ac:spMkLst>
        </pc:spChg>
      </pc:sldChg>
    </pc:docChg>
  </pc:docChgLst>
  <pc:docChgLst>
    <pc:chgData name="Amaury Fromenty" userId="S::afromenty@sgdf.fr::501d93a5-c2a1-4ac9-b68f-35eb53205c23" providerId="AD" clId="Web-{38DC1796-0552-A7A6-C75E-728F1AE95BE5}"/>
    <pc:docChg chg="modSld">
      <pc:chgData name="Amaury Fromenty" userId="S::afromenty@sgdf.fr::501d93a5-c2a1-4ac9-b68f-35eb53205c23" providerId="AD" clId="Web-{38DC1796-0552-A7A6-C75E-728F1AE95BE5}" dt="2021-05-25T14:10:02.370" v="32" actId="20577"/>
      <pc:docMkLst>
        <pc:docMk/>
      </pc:docMkLst>
      <pc:sldChg chg="addSp delSp modSp">
        <pc:chgData name="Amaury Fromenty" userId="S::afromenty@sgdf.fr::501d93a5-c2a1-4ac9-b68f-35eb53205c23" providerId="AD" clId="Web-{38DC1796-0552-A7A6-C75E-728F1AE95BE5}" dt="2021-05-25T14:09:39.744" v="26" actId="20577"/>
        <pc:sldMkLst>
          <pc:docMk/>
          <pc:sldMk cId="0" sldId="256"/>
        </pc:sldMkLst>
        <pc:spChg chg="mod">
          <ac:chgData name="Amaury Fromenty" userId="S::afromenty@sgdf.fr::501d93a5-c2a1-4ac9-b68f-35eb53205c23" providerId="AD" clId="Web-{38DC1796-0552-A7A6-C75E-728F1AE95BE5}" dt="2021-05-25T14:09:39.744" v="26" actId="20577"/>
          <ac:spMkLst>
            <pc:docMk/>
            <pc:sldMk cId="0" sldId="256"/>
            <ac:spMk id="44" creationId="{D6E41CA8-1198-4BFD-B97A-D69AE9AABE06}"/>
          </ac:spMkLst>
        </pc:spChg>
        <pc:spChg chg="mod">
          <ac:chgData name="Amaury Fromenty" userId="S::afromenty@sgdf.fr::501d93a5-c2a1-4ac9-b68f-35eb53205c23" providerId="AD" clId="Web-{38DC1796-0552-A7A6-C75E-728F1AE95BE5}" dt="2021-05-25T14:07:46.713" v="4" actId="20577"/>
          <ac:spMkLst>
            <pc:docMk/>
            <pc:sldMk cId="0" sldId="256"/>
            <ac:spMk id="77" creationId="{00000000-0000-0000-0000-000000000000}"/>
          </ac:spMkLst>
        </pc:spChg>
        <pc:spChg chg="mod">
          <ac:chgData name="Amaury Fromenty" userId="S::afromenty@sgdf.fr::501d93a5-c2a1-4ac9-b68f-35eb53205c23" providerId="AD" clId="Web-{38DC1796-0552-A7A6-C75E-728F1AE95BE5}" dt="2021-05-25T14:08:54.181" v="18" actId="20577"/>
          <ac:spMkLst>
            <pc:docMk/>
            <pc:sldMk cId="0" sldId="256"/>
            <ac:spMk id="83" creationId="{00000000-0000-0000-0000-000000000000}"/>
          </ac:spMkLst>
        </pc:spChg>
        <pc:spChg chg="add del mod">
          <ac:chgData name="Amaury Fromenty" userId="S::afromenty@sgdf.fr::501d93a5-c2a1-4ac9-b68f-35eb53205c23" providerId="AD" clId="Web-{38DC1796-0552-A7A6-C75E-728F1AE95BE5}" dt="2021-05-25T14:08:20.555" v="13" actId="2057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Amaury Fromenty" userId="S::afromenty@sgdf.fr::501d93a5-c2a1-4ac9-b68f-35eb53205c23" providerId="AD" clId="Web-{38DC1796-0552-A7A6-C75E-728F1AE95BE5}" dt="2021-05-25T14:09:23.681" v="22" actId="20577"/>
          <ac:spMkLst>
            <pc:docMk/>
            <pc:sldMk cId="0" sldId="256"/>
            <ac:spMk id="90" creationId="{00000000-0000-0000-0000-000000000000}"/>
          </ac:spMkLst>
        </pc:spChg>
      </pc:sldChg>
      <pc:sldChg chg="modSp">
        <pc:chgData name="Amaury Fromenty" userId="S::afromenty@sgdf.fr::501d93a5-c2a1-4ac9-b68f-35eb53205c23" providerId="AD" clId="Web-{38DC1796-0552-A7A6-C75E-728F1AE95BE5}" dt="2021-05-25T14:10:02.370" v="32" actId="20577"/>
        <pc:sldMkLst>
          <pc:docMk/>
          <pc:sldMk cId="0" sldId="257"/>
        </pc:sldMkLst>
        <pc:spChg chg="mod">
          <ac:chgData name="Amaury Fromenty" userId="S::afromenty@sgdf.fr::501d93a5-c2a1-4ac9-b68f-35eb53205c23" providerId="AD" clId="Web-{38DC1796-0552-A7A6-C75E-728F1AE95BE5}" dt="2021-05-25T14:10:02.370" v="32" actId="20577"/>
          <ac:spMkLst>
            <pc:docMk/>
            <pc:sldMk cId="0" sldId="257"/>
            <ac:spMk id="129" creationId="{00000000-0000-0000-0000-000000000000}"/>
          </ac:spMkLst>
        </pc:spChg>
      </pc:sldChg>
    </pc:docChg>
  </pc:docChgLst>
  <pc:docChgLst>
    <pc:chgData name="Amaury Fromenty" userId="S::afromenty@sgdf.fr::501d93a5-c2a1-4ac9-b68f-35eb53205c23" providerId="AD" clId="Web-{2320C834-EC69-AEA4-3FBA-A4A19FCBD5F4}"/>
    <pc:docChg chg="modSld">
      <pc:chgData name="Amaury Fromenty" userId="S::afromenty@sgdf.fr::501d93a5-c2a1-4ac9-b68f-35eb53205c23" providerId="AD" clId="Web-{2320C834-EC69-AEA4-3FBA-A4A19FCBD5F4}" dt="2021-05-25T13:37:44.813" v="21" actId="20577"/>
      <pc:docMkLst>
        <pc:docMk/>
      </pc:docMkLst>
      <pc:sldChg chg="modSp">
        <pc:chgData name="Amaury Fromenty" userId="S::afromenty@sgdf.fr::501d93a5-c2a1-4ac9-b68f-35eb53205c23" providerId="AD" clId="Web-{2320C834-EC69-AEA4-3FBA-A4A19FCBD5F4}" dt="2021-05-25T13:37:44.813" v="21" actId="20577"/>
        <pc:sldMkLst>
          <pc:docMk/>
          <pc:sldMk cId="0" sldId="256"/>
        </pc:sldMkLst>
        <pc:spChg chg="mod">
          <ac:chgData name="Amaury Fromenty" userId="S::afromenty@sgdf.fr::501d93a5-c2a1-4ac9-b68f-35eb53205c23" providerId="AD" clId="Web-{2320C834-EC69-AEA4-3FBA-A4A19FCBD5F4}" dt="2021-05-25T13:37:44.813" v="21" actId="20577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Coline Garnier" userId="S::cgarnier@sgdf.fr::2b47f217-2d6f-4ec5-b8dc-cda32b2b16f8" providerId="AD" clId="Web-{3CA8C29F-304C-2000-BFDB-FEC00A8B8858}"/>
    <pc:docChg chg="modSld">
      <pc:chgData name="Coline Garnier" userId="S::cgarnier@sgdf.fr::2b47f217-2d6f-4ec5-b8dc-cda32b2b16f8" providerId="AD" clId="Web-{3CA8C29F-304C-2000-BFDB-FEC00A8B8858}" dt="2021-04-28T12:04:52.434" v="34"/>
      <pc:docMkLst>
        <pc:docMk/>
      </pc:docMkLst>
      <pc:sldChg chg="modSp addCm delCm modCm">
        <pc:chgData name="Coline Garnier" userId="S::cgarnier@sgdf.fr::2b47f217-2d6f-4ec5-b8dc-cda32b2b16f8" providerId="AD" clId="Web-{3CA8C29F-304C-2000-BFDB-FEC00A8B8858}" dt="2021-04-28T12:03:21.338" v="29"/>
        <pc:sldMkLst>
          <pc:docMk/>
          <pc:sldMk cId="0" sldId="256"/>
        </pc:sldMkLst>
        <pc:spChg chg="mod">
          <ac:chgData name="Coline Garnier" userId="S::cgarnier@sgdf.fr::2b47f217-2d6f-4ec5-b8dc-cda32b2b16f8" providerId="AD" clId="Web-{3CA8C29F-304C-2000-BFDB-FEC00A8B8858}" dt="2021-04-28T12:01:17.741" v="19" actId="20577"/>
          <ac:spMkLst>
            <pc:docMk/>
            <pc:sldMk cId="0" sldId="256"/>
            <ac:spMk id="83" creationId="{00000000-0000-0000-0000-000000000000}"/>
          </ac:spMkLst>
        </pc:spChg>
        <pc:spChg chg="mod">
          <ac:chgData name="Coline Garnier" userId="S::cgarnier@sgdf.fr::2b47f217-2d6f-4ec5-b8dc-cda32b2b16f8" providerId="AD" clId="Web-{3CA8C29F-304C-2000-BFDB-FEC00A8B8858}" dt="2021-04-28T12:02:42.540" v="25" actId="20577"/>
          <ac:spMkLst>
            <pc:docMk/>
            <pc:sldMk cId="0" sldId="256"/>
            <ac:spMk id="111" creationId="{00000000-0000-0000-0000-000000000000}"/>
          </ac:spMkLst>
        </pc:spChg>
      </pc:sldChg>
      <pc:sldChg chg="addCm modCm">
        <pc:chgData name="Coline Garnier" userId="S::cgarnier@sgdf.fr::2b47f217-2d6f-4ec5-b8dc-cda32b2b16f8" providerId="AD" clId="Web-{3CA8C29F-304C-2000-BFDB-FEC00A8B8858}" dt="2021-04-28T12:04:52.434" v="34"/>
        <pc:sldMkLst>
          <pc:docMk/>
          <pc:sldMk cId="0" sldId="257"/>
        </pc:sldMkLst>
      </pc:sldChg>
    </pc:docChg>
  </pc:docChgLst>
  <pc:docChgLst>
    <pc:chgData name="international en territoire" userId="S::internationalenterritoire@sgdf.fr::475ca560-4c7b-4d84-98dc-2123e01a1751" providerId="AD" clId="Web-{849A3EE9-1F78-7DC7-659F-6B9F29522A33}"/>
    <pc:docChg chg="modSld">
      <pc:chgData name="international en territoire" userId="S::internationalenterritoire@sgdf.fr::475ca560-4c7b-4d84-98dc-2123e01a1751" providerId="AD" clId="Web-{849A3EE9-1F78-7DC7-659F-6B9F29522A33}" dt="2023-06-20T17:35:53.839" v="21" actId="20577"/>
      <pc:docMkLst>
        <pc:docMk/>
      </pc:docMkLst>
      <pc:sldChg chg="modSp">
        <pc:chgData name="international en territoire" userId="S::internationalenterritoire@sgdf.fr::475ca560-4c7b-4d84-98dc-2123e01a1751" providerId="AD" clId="Web-{849A3EE9-1F78-7DC7-659F-6B9F29522A33}" dt="2023-06-20T17:35:53.839" v="21" actId="20577"/>
        <pc:sldMkLst>
          <pc:docMk/>
          <pc:sldMk cId="0" sldId="256"/>
        </pc:sldMkLst>
        <pc:spChg chg="mod">
          <ac:chgData name="international en territoire" userId="S::internationalenterritoire@sgdf.fr::475ca560-4c7b-4d84-98dc-2123e01a1751" providerId="AD" clId="Web-{849A3EE9-1F78-7DC7-659F-6B9F29522A33}" dt="2023-06-20T17:35:53.839" v="21" actId="20577"/>
          <ac:spMkLst>
            <pc:docMk/>
            <pc:sldMk cId="0" sldId="256"/>
            <ac:spMk id="44" creationId="{D6E41CA8-1198-4BFD-B97A-D69AE9AABE06}"/>
          </ac:spMkLst>
        </pc:spChg>
        <pc:spChg chg="mod">
          <ac:chgData name="international en territoire" userId="S::internationalenterritoire@sgdf.fr::475ca560-4c7b-4d84-98dc-2123e01a1751" providerId="AD" clId="Web-{849A3EE9-1F78-7DC7-659F-6B9F29522A33}" dt="2023-06-20T17:35:20.151" v="16" actId="20577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99EBC49F-E041-2000-BDDE-D673903E2F50}"/>
    <pc:docChg chg="modSld">
      <pc:chgData name="international en territoire" userId="S::internationalenterritoire@sgdf.fr::475ca560-4c7b-4d84-98dc-2123e01a1751" providerId="AD" clId="Web-{99EBC49F-E041-2000-BDDE-D673903E2F50}" dt="2021-05-05T12:43:28.005" v="42" actId="1076"/>
      <pc:docMkLst>
        <pc:docMk/>
      </pc:docMkLst>
      <pc:sldChg chg="modSp delCm">
        <pc:chgData name="international en territoire" userId="S::internationalenterritoire@sgdf.fr::475ca560-4c7b-4d84-98dc-2123e01a1751" providerId="AD" clId="Web-{99EBC49F-E041-2000-BDDE-D673903E2F50}" dt="2021-05-05T12:43:28.005" v="42" actId="1076"/>
        <pc:sldMkLst>
          <pc:docMk/>
          <pc:sldMk cId="0" sldId="257"/>
        </pc:sldMkLst>
        <pc:spChg chg="mod">
          <ac:chgData name="international en territoire" userId="S::internationalenterritoire@sgdf.fr::475ca560-4c7b-4d84-98dc-2123e01a1751" providerId="AD" clId="Web-{99EBC49F-E041-2000-BDDE-D673903E2F50}" dt="2021-05-05T12:43:13.270" v="41" actId="20577"/>
          <ac:spMkLst>
            <pc:docMk/>
            <pc:sldMk cId="0" sldId="257"/>
            <ac:spMk id="122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99EBC49F-E041-2000-BDDE-D673903E2F50}" dt="2021-05-05T12:43:28.005" v="42" actId="1076"/>
          <ac:spMkLst>
            <pc:docMk/>
            <pc:sldMk cId="0" sldId="257"/>
            <ac:spMk id="138" creationId="{00000000-0000-0000-0000-000000000000}"/>
          </ac:spMkLst>
        </pc:spChg>
      </pc:sldChg>
    </pc:docChg>
  </pc:docChgLst>
  <pc:docChgLst>
    <pc:chgData name="Valentine LARGENT" userId="S::vlargent@sgdf.fr::abc66a55-4757-48ab-b591-87293731bd13" providerId="AD" clId="Web-{669C180D-B83B-4BD5-9452-766612842D8E}"/>
    <pc:docChg chg="modSld">
      <pc:chgData name="Valentine LARGENT" userId="S::vlargent@sgdf.fr::abc66a55-4757-48ab-b591-87293731bd13" providerId="AD" clId="Web-{669C180D-B83B-4BD5-9452-766612842D8E}" dt="2023-06-25T12:58:48.198" v="21" actId="20577"/>
      <pc:docMkLst>
        <pc:docMk/>
      </pc:docMkLst>
      <pc:sldChg chg="addSp delSp modSp">
        <pc:chgData name="Valentine LARGENT" userId="S::vlargent@sgdf.fr::abc66a55-4757-48ab-b591-87293731bd13" providerId="AD" clId="Web-{669C180D-B83B-4BD5-9452-766612842D8E}" dt="2023-06-25T12:58:48.198" v="21" actId="20577"/>
        <pc:sldMkLst>
          <pc:docMk/>
          <pc:sldMk cId="1091193744" sldId="258"/>
        </pc:sldMkLst>
        <pc:spChg chg="mod">
          <ac:chgData name="Valentine LARGENT" userId="S::vlargent@sgdf.fr::abc66a55-4757-48ab-b591-87293731bd13" providerId="AD" clId="Web-{669C180D-B83B-4BD5-9452-766612842D8E}" dt="2023-06-25T12:58:48.198" v="21" actId="20577"/>
          <ac:spMkLst>
            <pc:docMk/>
            <pc:sldMk cId="1091193744" sldId="258"/>
            <ac:spMk id="2" creationId="{B385A9C3-B06D-79D1-C7E1-F5FD8EF91AAD}"/>
          </ac:spMkLst>
        </pc:spChg>
        <pc:spChg chg="mod">
          <ac:chgData name="Valentine LARGENT" userId="S::vlargent@sgdf.fr::abc66a55-4757-48ab-b591-87293731bd13" providerId="AD" clId="Web-{669C180D-B83B-4BD5-9452-766612842D8E}" dt="2023-06-25T12:55:59.939" v="15" actId="20577"/>
          <ac:spMkLst>
            <pc:docMk/>
            <pc:sldMk cId="1091193744" sldId="258"/>
            <ac:spMk id="81" creationId="{00000000-0000-0000-0000-000000000000}"/>
          </ac:spMkLst>
        </pc:spChg>
        <pc:spChg chg="add del mod">
          <ac:chgData name="Valentine LARGENT" userId="S::vlargent@sgdf.fr::abc66a55-4757-48ab-b591-87293731bd13" providerId="AD" clId="Web-{669C180D-B83B-4BD5-9452-766612842D8E}" dt="2023-06-25T12:54:58.031" v="8"/>
          <ac:spMkLst>
            <pc:docMk/>
            <pc:sldMk cId="1091193744" sldId="258"/>
            <ac:spMk id="87" creationId="{00000000-0000-0000-0000-000000000000}"/>
          </ac:spMkLst>
        </pc:spChg>
        <pc:picChg chg="mod">
          <ac:chgData name="Valentine LARGENT" userId="S::vlargent@sgdf.fr::abc66a55-4757-48ab-b591-87293731bd13" providerId="AD" clId="Web-{669C180D-B83B-4BD5-9452-766612842D8E}" dt="2023-06-25T12:55:19.531" v="14" actId="1076"/>
          <ac:picMkLst>
            <pc:docMk/>
            <pc:sldMk cId="1091193744" sldId="258"/>
            <ac:picMk id="84" creationId="{00000000-0000-0000-0000-000000000000}"/>
          </ac:picMkLst>
        </pc:picChg>
      </pc:sldChg>
    </pc:docChg>
  </pc:docChgLst>
  <pc:docChgLst>
    <pc:chgData name="Valentine LARGENT" userId="S::vlargent@sgdf.fr::abc66a55-4757-48ab-b591-87293731bd13" providerId="AD" clId="Web-{82DF09C4-5CA7-4121-B74F-5AF39E265AB3}"/>
    <pc:docChg chg="delSld modSld">
      <pc:chgData name="Valentine LARGENT" userId="S::vlargent@sgdf.fr::abc66a55-4757-48ab-b591-87293731bd13" providerId="AD" clId="Web-{82DF09C4-5CA7-4121-B74F-5AF39E265AB3}" dt="2023-06-25T12:46:39.304" v="9" actId="20577"/>
      <pc:docMkLst>
        <pc:docMk/>
      </pc:docMkLst>
      <pc:sldChg chg="del">
        <pc:chgData name="Valentine LARGENT" userId="S::vlargent@sgdf.fr::abc66a55-4757-48ab-b591-87293731bd13" providerId="AD" clId="Web-{82DF09C4-5CA7-4121-B74F-5AF39E265AB3}" dt="2023-06-25T12:45:20.442" v="0"/>
        <pc:sldMkLst>
          <pc:docMk/>
          <pc:sldMk cId="0" sldId="256"/>
        </pc:sldMkLst>
      </pc:sldChg>
      <pc:sldChg chg="modSp">
        <pc:chgData name="Valentine LARGENT" userId="S::vlargent@sgdf.fr::abc66a55-4757-48ab-b591-87293731bd13" providerId="AD" clId="Web-{82DF09C4-5CA7-4121-B74F-5AF39E265AB3}" dt="2023-06-25T12:46:39.304" v="9" actId="20577"/>
        <pc:sldMkLst>
          <pc:docMk/>
          <pc:sldMk cId="0" sldId="257"/>
        </pc:sldMkLst>
        <pc:spChg chg="mod">
          <ac:chgData name="Valentine LARGENT" userId="S::vlargent@sgdf.fr::abc66a55-4757-48ab-b591-87293731bd13" providerId="AD" clId="Web-{82DF09C4-5CA7-4121-B74F-5AF39E265AB3}" dt="2023-06-25T12:46:39.304" v="9" actId="20577"/>
          <ac:spMkLst>
            <pc:docMk/>
            <pc:sldMk cId="0" sldId="257"/>
            <ac:spMk id="129" creationId="{00000000-0000-0000-0000-000000000000}"/>
          </ac:spMkLst>
        </pc:spChg>
      </pc:sldChg>
      <pc:sldChg chg="modSp">
        <pc:chgData name="Valentine LARGENT" userId="S::vlargent@sgdf.fr::abc66a55-4757-48ab-b591-87293731bd13" providerId="AD" clId="Web-{82DF09C4-5CA7-4121-B74F-5AF39E265AB3}" dt="2023-06-25T12:46:19.756" v="4" actId="20577"/>
        <pc:sldMkLst>
          <pc:docMk/>
          <pc:sldMk cId="1091193744" sldId="258"/>
        </pc:sldMkLst>
        <pc:spChg chg="mod">
          <ac:chgData name="Valentine LARGENT" userId="S::vlargent@sgdf.fr::abc66a55-4757-48ab-b591-87293731bd13" providerId="AD" clId="Web-{82DF09C4-5CA7-4121-B74F-5AF39E265AB3}" dt="2023-06-25T12:46:19.756" v="4" actId="20577"/>
          <ac:spMkLst>
            <pc:docMk/>
            <pc:sldMk cId="1091193744" sldId="258"/>
            <ac:spMk id="77" creationId="{00000000-0000-0000-0000-000000000000}"/>
          </ac:spMkLst>
        </pc:spChg>
      </pc:sldChg>
    </pc:docChg>
  </pc:docChgLst>
  <pc:docChgLst>
    <pc:chgData name="Valentine LARGENT" userId="abc66a55-4757-48ab-b591-87293731bd13" providerId="ADAL" clId="{3D585212-DA83-4D8A-ACF0-C9B61FABA817}"/>
    <pc:docChg chg="undo custSel modSld">
      <pc:chgData name="Valentine LARGENT" userId="abc66a55-4757-48ab-b591-87293731bd13" providerId="ADAL" clId="{3D585212-DA83-4D8A-ACF0-C9B61FABA817}" dt="2023-06-25T13:42:15.078" v="1667" actId="20577"/>
      <pc:docMkLst>
        <pc:docMk/>
      </pc:docMkLst>
      <pc:sldChg chg="modSp mod">
        <pc:chgData name="Valentine LARGENT" userId="abc66a55-4757-48ab-b591-87293731bd13" providerId="ADAL" clId="{3D585212-DA83-4D8A-ACF0-C9B61FABA817}" dt="2023-06-25T13:42:15.078" v="1667" actId="20577"/>
        <pc:sldMkLst>
          <pc:docMk/>
          <pc:sldMk cId="1091193744" sldId="258"/>
        </pc:sldMkLst>
        <pc:spChg chg="mod">
          <ac:chgData name="Valentine LARGENT" userId="abc66a55-4757-48ab-b591-87293731bd13" providerId="ADAL" clId="{3D585212-DA83-4D8A-ACF0-C9B61FABA817}" dt="2023-06-25T13:41:57.372" v="1663" actId="14100"/>
          <ac:spMkLst>
            <pc:docMk/>
            <pc:sldMk cId="1091193744" sldId="258"/>
            <ac:spMk id="2" creationId="{B385A9C3-B06D-79D1-C7E1-F5FD8EF91AAD}"/>
          </ac:spMkLst>
        </pc:spChg>
        <pc:spChg chg="mod">
          <ac:chgData name="Valentine LARGENT" userId="abc66a55-4757-48ab-b591-87293731bd13" providerId="ADAL" clId="{3D585212-DA83-4D8A-ACF0-C9B61FABA817}" dt="2023-06-25T13:42:15.078" v="1667" actId="20577"/>
          <ac:spMkLst>
            <pc:docMk/>
            <pc:sldMk cId="1091193744" sldId="258"/>
            <ac:spMk id="90" creationId="{00000000-0000-0000-0000-000000000000}"/>
          </ac:spMkLst>
        </pc:spChg>
      </pc:sldChg>
    </pc:docChg>
  </pc:docChgLst>
  <pc:docChgLst>
    <pc:chgData name="international en territoire" userId="S::internationalenterritoire@sgdf.fr::475ca560-4c7b-4d84-98dc-2123e01a1751" providerId="AD" clId="Web-{9C5CD535-823E-4FD9-9B17-7CFD28C68B9A}"/>
    <pc:docChg chg="modSld">
      <pc:chgData name="international en territoire" userId="S::internationalenterritoire@sgdf.fr::475ca560-4c7b-4d84-98dc-2123e01a1751" providerId="AD" clId="Web-{9C5CD535-823E-4FD9-9B17-7CFD28C68B9A}" dt="2023-06-21T15:16:06.802" v="704" actId="20577"/>
      <pc:docMkLst>
        <pc:docMk/>
      </pc:docMkLst>
      <pc:sldChg chg="modSp">
        <pc:chgData name="international en territoire" userId="S::internationalenterritoire@sgdf.fr::475ca560-4c7b-4d84-98dc-2123e01a1751" providerId="AD" clId="Web-{9C5CD535-823E-4FD9-9B17-7CFD28C68B9A}" dt="2023-06-21T14:54:12.776" v="664" actId="1076"/>
        <pc:sldMkLst>
          <pc:docMk/>
          <pc:sldMk cId="0" sldId="256"/>
        </pc:sldMkLst>
        <pc:spChg chg="mod">
          <ac:chgData name="international en territoire" userId="S::internationalenterritoire@sgdf.fr::475ca560-4c7b-4d84-98dc-2123e01a1751" providerId="AD" clId="Web-{9C5CD535-823E-4FD9-9B17-7CFD28C68B9A}" dt="2023-06-21T14:46:11.155" v="396" actId="20577"/>
          <ac:spMkLst>
            <pc:docMk/>
            <pc:sldMk cId="0" sldId="256"/>
            <ac:spMk id="2" creationId="{B385A9C3-B06D-79D1-C7E1-F5FD8EF91AAD}"/>
          </ac:spMkLst>
        </pc:spChg>
        <pc:spChg chg="mod">
          <ac:chgData name="international en territoire" userId="S::internationalenterritoire@sgdf.fr::475ca560-4c7b-4d84-98dc-2123e01a1751" providerId="AD" clId="Web-{9C5CD535-823E-4FD9-9B17-7CFD28C68B9A}" dt="2023-06-21T14:54:12.776" v="664" actId="1076"/>
          <ac:spMkLst>
            <pc:docMk/>
            <pc:sldMk cId="0" sldId="256"/>
            <ac:spMk id="87" creationId="{00000000-0000-0000-0000-000000000000}"/>
          </ac:spMkLst>
        </pc:spChg>
      </pc:sldChg>
      <pc:sldChg chg="delSp modSp">
        <pc:chgData name="international en territoire" userId="S::internationalenterritoire@sgdf.fr::475ca560-4c7b-4d84-98dc-2123e01a1751" providerId="AD" clId="Web-{9C5CD535-823E-4FD9-9B17-7CFD28C68B9A}" dt="2023-06-21T15:16:06.802" v="704" actId="20577"/>
        <pc:sldMkLst>
          <pc:docMk/>
          <pc:sldMk cId="1091193744" sldId="258"/>
        </pc:sldMkLst>
        <pc:spChg chg="mod">
          <ac:chgData name="international en territoire" userId="S::internationalenterritoire@sgdf.fr::475ca560-4c7b-4d84-98dc-2123e01a1751" providerId="AD" clId="Web-{9C5CD535-823E-4FD9-9B17-7CFD28C68B9A}" dt="2023-06-21T15:16:06.802" v="704" actId="20577"/>
          <ac:spMkLst>
            <pc:docMk/>
            <pc:sldMk cId="1091193744" sldId="258"/>
            <ac:spMk id="2" creationId="{B385A9C3-B06D-79D1-C7E1-F5FD8EF91AAD}"/>
          </ac:spMkLst>
        </pc:spChg>
        <pc:spChg chg="del mod">
          <ac:chgData name="international en territoire" userId="S::internationalenterritoire@sgdf.fr::475ca560-4c7b-4d84-98dc-2123e01a1751" providerId="AD" clId="Web-{9C5CD535-823E-4FD9-9B17-7CFD28C68B9A}" dt="2023-06-21T14:53:30.150" v="662"/>
          <ac:spMkLst>
            <pc:docMk/>
            <pc:sldMk cId="1091193744" sldId="258"/>
            <ac:spMk id="83" creationId="{00000000-0000-0000-0000-000000000000}"/>
          </ac:spMkLst>
        </pc:spChg>
        <pc:spChg chg="mod">
          <ac:chgData name="international en territoire" userId="S::internationalenterritoire@sgdf.fr::475ca560-4c7b-4d84-98dc-2123e01a1751" providerId="AD" clId="Web-{9C5CD535-823E-4FD9-9B17-7CFD28C68B9A}" dt="2023-06-21T15:15:20.833" v="682" actId="1076"/>
          <ac:spMkLst>
            <pc:docMk/>
            <pc:sldMk cId="1091193744" sldId="258"/>
            <ac:spMk id="87" creationId="{00000000-0000-0000-0000-000000000000}"/>
          </ac:spMkLst>
        </pc:spChg>
        <pc:picChg chg="mod">
          <ac:chgData name="international en territoire" userId="S::internationalenterritoire@sgdf.fr::475ca560-4c7b-4d84-98dc-2123e01a1751" providerId="AD" clId="Web-{9C5CD535-823E-4FD9-9B17-7CFD28C68B9A}" dt="2023-06-21T15:14:52.879" v="670" actId="1076"/>
          <ac:picMkLst>
            <pc:docMk/>
            <pc:sldMk cId="1091193744" sldId="258"/>
            <ac:picMk id="91" creationId="{00000000-0000-0000-0000-000000000000}"/>
          </ac:picMkLst>
        </pc:picChg>
      </pc:sldChg>
    </pc:docChg>
  </pc:docChgLst>
  <pc:docChgLst>
    <pc:chgData name="Coline Garnier" userId="S::cgarnier@sgdf.fr::2b47f217-2d6f-4ec5-b8dc-cda32b2b16f8" providerId="AD" clId="Web-{A4CF3131-F099-DE84-99D0-0C306DE9107E}"/>
    <pc:docChg chg="modSld">
      <pc:chgData name="Coline Garnier" userId="S::cgarnier@sgdf.fr::2b47f217-2d6f-4ec5-b8dc-cda32b2b16f8" providerId="AD" clId="Web-{A4CF3131-F099-DE84-99D0-0C306DE9107E}" dt="2023-09-06T15:58:46.593" v="77" actId="20577"/>
      <pc:docMkLst>
        <pc:docMk/>
      </pc:docMkLst>
      <pc:sldChg chg="modSp">
        <pc:chgData name="Coline Garnier" userId="S::cgarnier@sgdf.fr::2b47f217-2d6f-4ec5-b8dc-cda32b2b16f8" providerId="AD" clId="Web-{A4CF3131-F099-DE84-99D0-0C306DE9107E}" dt="2023-09-06T15:58:46.593" v="77" actId="20577"/>
        <pc:sldMkLst>
          <pc:docMk/>
          <pc:sldMk cId="1091193744" sldId="258"/>
        </pc:sldMkLst>
        <pc:spChg chg="mod">
          <ac:chgData name="Coline Garnier" userId="S::cgarnier@sgdf.fr::2b47f217-2d6f-4ec5-b8dc-cda32b2b16f8" providerId="AD" clId="Web-{A4CF3131-F099-DE84-99D0-0C306DE9107E}" dt="2023-09-06T15:58:46.593" v="77" actId="20577"/>
          <ac:spMkLst>
            <pc:docMk/>
            <pc:sldMk cId="1091193744" sldId="258"/>
            <ac:spMk id="2" creationId="{B385A9C3-B06D-79D1-C7E1-F5FD8EF91AAD}"/>
          </ac:spMkLst>
        </pc:spChg>
        <pc:spChg chg="mod">
          <ac:chgData name="Coline Garnier" userId="S::cgarnier@sgdf.fr::2b47f217-2d6f-4ec5-b8dc-cda32b2b16f8" providerId="AD" clId="Web-{A4CF3131-F099-DE84-99D0-0C306DE9107E}" dt="2023-09-06T15:58:02.594" v="55" actId="1076"/>
          <ac:spMkLst>
            <pc:docMk/>
            <pc:sldMk cId="1091193744" sldId="258"/>
            <ac:spMk id="82" creationId="{00000000-0000-0000-0000-000000000000}"/>
          </ac:spMkLst>
        </pc:spChg>
        <pc:spChg chg="mod">
          <ac:chgData name="Coline Garnier" userId="S::cgarnier@sgdf.fr::2b47f217-2d6f-4ec5-b8dc-cda32b2b16f8" providerId="AD" clId="Web-{A4CF3131-F099-DE84-99D0-0C306DE9107E}" dt="2023-09-06T15:55:20.221" v="34" actId="20577"/>
          <ac:spMkLst>
            <pc:docMk/>
            <pc:sldMk cId="1091193744" sldId="258"/>
            <ac:spMk id="8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0"/>
            <a:ext cx="4814280" cy="610920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2"/>
          <p:cNvSpPr/>
          <p:nvPr/>
        </p:nvSpPr>
        <p:spPr>
          <a:xfrm>
            <a:off x="276840" y="63720"/>
            <a:ext cx="4537440" cy="51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FICHE DE MISSION – 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EQUIPIER(E)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 NATIONAL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(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E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)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 INTERNATIONAL EN TERRITOIRE 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2023-2024/2025</a:t>
            </a:r>
            <a:endParaRPr lang="en-GB" sz="1400" b="0" strike="noStrike" spc="-1">
              <a:latin typeface="Arial"/>
            </a:endParaRPr>
          </a:p>
        </p:txBody>
      </p:sp>
      <p:sp>
        <p:nvSpPr>
          <p:cNvPr id="78" name="Line 3"/>
          <p:cNvSpPr/>
          <p:nvPr/>
        </p:nvSpPr>
        <p:spPr>
          <a:xfrm>
            <a:off x="195120" y="168840"/>
            <a:ext cx="360" cy="25596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4"/>
          <p:cNvSpPr/>
          <p:nvPr/>
        </p:nvSpPr>
        <p:spPr>
          <a:xfrm>
            <a:off x="4701960" y="170280"/>
            <a:ext cx="360" cy="25632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5"/>
          <p:cNvSpPr/>
          <p:nvPr/>
        </p:nvSpPr>
        <p:spPr>
          <a:xfrm>
            <a:off x="281520" y="902520"/>
            <a:ext cx="6855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6"/>
          <p:cNvSpPr/>
          <p:nvPr/>
        </p:nvSpPr>
        <p:spPr>
          <a:xfrm>
            <a:off x="144000" y="1233360"/>
            <a:ext cx="6406560" cy="9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algn="just"/>
            <a:r>
              <a:rPr lang="fr-FR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Membre du Département International (DI), je </a:t>
            </a:r>
            <a:r>
              <a:rPr lang="fr-FR" sz="1100" i="1" spc="-1">
                <a:solidFill>
                  <a:srgbClr val="000000"/>
                </a:solidFill>
                <a:latin typeface="Arial"/>
                <a:ea typeface="DejaVu Sans"/>
              </a:rPr>
              <a:t>contribue aux actions </a:t>
            </a:r>
            <a:r>
              <a:rPr lang="fr-FR" sz="11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autour des enjeux d’éducation à la paix et d’ouverture interculturelle. Je participe aux réflexions du DI notamment sur la solidarité internationale, la citoyenneté européenne et mondiale, et contribue à la vie du service International en Territoire (IT).</a:t>
            </a:r>
            <a:r>
              <a:rPr lang="fr-FR" sz="1100" i="1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z="1100" i="1" spc="-1">
                <a:latin typeface="Arial"/>
                <a:ea typeface="DejaVu Sans"/>
                <a:cs typeface="Arial"/>
              </a:rPr>
              <a:t>Je suis sous la responsabilité de la Responsable Nationale (RN) du service International en Territoire.</a:t>
            </a:r>
            <a:endParaRPr lang="fr-FR" sz="1100" b="0" strike="noStrike" spc="-1">
              <a:latin typeface="Arial"/>
            </a:endParaRPr>
          </a:p>
        </p:txBody>
      </p:sp>
      <p:sp>
        <p:nvSpPr>
          <p:cNvPr id="82" name="CustomShape 7"/>
          <p:cNvSpPr/>
          <p:nvPr/>
        </p:nvSpPr>
        <p:spPr>
          <a:xfrm>
            <a:off x="189517" y="2196666"/>
            <a:ext cx="3638160" cy="27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b="1" strike="noStrike" spc="-1">
                <a:solidFill>
                  <a:srgbClr val="003A5D"/>
                </a:solidFill>
                <a:latin typeface="Arial"/>
                <a:ea typeface="DejaVu Sans"/>
              </a:rPr>
              <a:t>MA MISSION</a:t>
            </a:r>
            <a:endParaRPr lang="en-GB" sz="1200" b="0" strike="noStrike" spc="-1">
              <a:latin typeface="Arial"/>
            </a:endParaRPr>
          </a:p>
        </p:txBody>
      </p:sp>
      <p:pic>
        <p:nvPicPr>
          <p:cNvPr id="84" name="Image 20" descr="JE "/>
          <p:cNvPicPr/>
          <p:nvPr/>
        </p:nvPicPr>
        <p:blipFill>
          <a:blip r:embed="rId2"/>
          <a:stretch/>
        </p:blipFill>
        <p:spPr>
          <a:xfrm>
            <a:off x="132840" y="661477"/>
            <a:ext cx="3952080" cy="610200"/>
          </a:xfrm>
          <a:prstGeom prst="rect">
            <a:avLst/>
          </a:prstGeom>
          <a:ln>
            <a:noFill/>
          </a:ln>
        </p:spPr>
      </p:pic>
      <p:sp>
        <p:nvSpPr>
          <p:cNvPr id="85" name="CustomShape 9"/>
          <p:cNvSpPr/>
          <p:nvPr/>
        </p:nvSpPr>
        <p:spPr>
          <a:xfrm>
            <a:off x="6498000" y="8784000"/>
            <a:ext cx="357480" cy="357480"/>
          </a:xfrm>
          <a:prstGeom prst="rect">
            <a:avLst/>
          </a:prstGeom>
          <a:solidFill>
            <a:srgbClr val="003A5D"/>
          </a:solidFill>
          <a:ln>
            <a:solidFill>
              <a:srgbClr val="003A5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10"/>
          <p:cNvSpPr/>
          <p:nvPr/>
        </p:nvSpPr>
        <p:spPr>
          <a:xfrm>
            <a:off x="6533280" y="8832240"/>
            <a:ext cx="269280" cy="270720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b="1" strike="noStrike" spc="-1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87" name="CustomShape 11"/>
          <p:cNvSpPr/>
          <p:nvPr/>
        </p:nvSpPr>
        <p:spPr>
          <a:xfrm>
            <a:off x="1202200" y="749125"/>
            <a:ext cx="5227023" cy="439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r>
              <a:rPr lang="en-GB" sz="16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Equipier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en-GB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r>
              <a:rPr lang="en-GB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National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en-GB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</a:rPr>
              <a:t>) au </a:t>
            </a:r>
            <a:r>
              <a:rPr lang="en-GB" sz="1600" b="1" spc="-1" dirty="0">
                <a:solidFill>
                  <a:srgbClr val="000000"/>
                </a:solidFill>
                <a:latin typeface="Calibri"/>
                <a:ea typeface="DejaVu Sans"/>
                <a:cs typeface="Calibri"/>
              </a:rPr>
              <a:t>Département International -</a:t>
            </a:r>
            <a:endParaRPr lang="en-GB" sz="1600" b="0" strike="noStrike" spc="-1" dirty="0">
              <a:ea typeface="+mn-lt"/>
              <a:cs typeface="+mn-lt"/>
            </a:endParaRPr>
          </a:p>
          <a:p>
            <a:r>
              <a:rPr lang="en-GB" sz="1600" b="1" spc="-1" dirty="0">
                <a:latin typeface="Calibri"/>
              </a:rPr>
              <a:t>International dans la formation</a:t>
            </a:r>
            <a:endParaRPr lang="en-GB" sz="1600" b="1" strike="noStrike" spc="-1" dirty="0">
              <a:latin typeface="Calibri"/>
            </a:endParaRPr>
          </a:p>
        </p:txBody>
      </p:sp>
      <p:sp>
        <p:nvSpPr>
          <p:cNvPr id="88" name="CustomShape 12"/>
          <p:cNvSpPr/>
          <p:nvPr/>
        </p:nvSpPr>
        <p:spPr>
          <a:xfrm>
            <a:off x="243000" y="7924680"/>
            <a:ext cx="363816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LES PRÉREQUIS 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89" name="Image 47"/>
          <p:cNvPicPr/>
          <p:nvPr/>
        </p:nvPicPr>
        <p:blipFill>
          <a:blip r:embed="rId3"/>
          <a:stretch/>
        </p:blipFill>
        <p:spPr>
          <a:xfrm>
            <a:off x="168840" y="7815240"/>
            <a:ext cx="3952080" cy="178200"/>
          </a:xfrm>
          <a:prstGeom prst="rect">
            <a:avLst/>
          </a:prstGeom>
          <a:ln>
            <a:noFill/>
          </a:ln>
        </p:spPr>
      </p:pic>
      <p:sp>
        <p:nvSpPr>
          <p:cNvPr id="90" name="CustomShape 13"/>
          <p:cNvSpPr/>
          <p:nvPr/>
        </p:nvSpPr>
        <p:spPr>
          <a:xfrm>
            <a:off x="195120" y="8145360"/>
            <a:ext cx="652572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170815" indent="-168275">
              <a:buClr>
                <a:srgbClr val="003A5D"/>
              </a:buClr>
              <a:buFont typeface="Arial"/>
              <a:buChar char="•"/>
            </a:pP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Ouverture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à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l’international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et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sensibilité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aux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enjeux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éducatifs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en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lien avec</a:t>
            </a:r>
            <a:r>
              <a:rPr lang="en-GB" sz="1000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spc="-1" err="1">
                <a:solidFill>
                  <a:srgbClr val="003A5D"/>
                </a:solidFill>
                <a:latin typeface="Arial"/>
                <a:ea typeface="DejaVu Sans"/>
              </a:rPr>
              <a:t>l'international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;</a:t>
            </a:r>
            <a:endParaRPr lang="en-GB" sz="1000" b="0" strike="noStrike" spc="-1">
              <a:solidFill>
                <a:srgbClr val="003A5D"/>
              </a:solidFill>
              <a:latin typeface="Arial"/>
            </a:endParaRPr>
          </a:p>
          <a:p>
            <a:pPr marL="170815" indent="-168275">
              <a:lnSpc>
                <a:spcPct val="100000"/>
              </a:lnSpc>
              <a:buClr>
                <a:srgbClr val="003A5D"/>
              </a:buClr>
              <a:buFont typeface="Arial"/>
              <a:buChar char="•"/>
            </a:pP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Être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spc="-1" err="1">
                <a:solidFill>
                  <a:srgbClr val="003A5D"/>
                </a:solidFill>
                <a:latin typeface="Arial"/>
                <a:ea typeface="DejaVu Sans"/>
              </a:rPr>
              <a:t>adhérent</a:t>
            </a:r>
            <a:r>
              <a:rPr lang="en-GB" sz="1000" spc="-1">
                <a:solidFill>
                  <a:srgbClr val="003A5D"/>
                </a:solidFill>
                <a:latin typeface="Arial"/>
                <a:ea typeface="DejaVu Sans"/>
              </a:rPr>
              <a:t>(e)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des SGDF et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avoir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une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bonne vision de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l’organisation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 de </a:t>
            </a:r>
            <a:r>
              <a:rPr lang="en-GB" sz="1000" b="0" strike="noStrike" spc="-1" err="1">
                <a:solidFill>
                  <a:srgbClr val="003A5D"/>
                </a:solidFill>
                <a:latin typeface="Arial"/>
                <a:ea typeface="DejaVu Sans"/>
              </a:rPr>
              <a:t>l’association</a:t>
            </a:r>
            <a:r>
              <a:rPr lang="en-GB" sz="1000" b="0" strike="noStrike" spc="-1">
                <a:solidFill>
                  <a:srgbClr val="003A5D"/>
                </a:solidFill>
                <a:latin typeface="Arial"/>
                <a:ea typeface="DejaVu Sans"/>
              </a:rPr>
              <a:t>.</a:t>
            </a:r>
            <a:endParaRPr lang="en-GB" sz="1000" b="0" strike="noStrike" spc="-1">
              <a:solidFill>
                <a:srgbClr val="003A5D"/>
              </a:solidFill>
              <a:latin typeface="Arial"/>
            </a:endParaRPr>
          </a:p>
        </p:txBody>
      </p:sp>
      <p:pic>
        <p:nvPicPr>
          <p:cNvPr id="91" name="Image 50"/>
          <p:cNvPicPr/>
          <p:nvPr/>
        </p:nvPicPr>
        <p:blipFill>
          <a:blip r:embed="rId4"/>
          <a:srcRect l="59217" t="18058" r="27510" b="55836"/>
          <a:stretch/>
        </p:blipFill>
        <p:spPr>
          <a:xfrm>
            <a:off x="5838120" y="27720"/>
            <a:ext cx="729000" cy="804960"/>
          </a:xfrm>
          <a:prstGeom prst="rect">
            <a:avLst/>
          </a:prstGeom>
          <a:ln>
            <a:noFill/>
          </a:ln>
        </p:spPr>
      </p:pic>
      <p:sp>
        <p:nvSpPr>
          <p:cNvPr id="92" name="CustomShape 14"/>
          <p:cNvSpPr/>
          <p:nvPr/>
        </p:nvSpPr>
        <p:spPr>
          <a:xfrm>
            <a:off x="4209120" y="6518160"/>
            <a:ext cx="474480" cy="14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15"/>
          <p:cNvSpPr/>
          <p:nvPr/>
        </p:nvSpPr>
        <p:spPr>
          <a:xfrm rot="16200000">
            <a:off x="-384120" y="6932160"/>
            <a:ext cx="152604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000" b="1" strike="noStrike" spc="-1">
                <a:solidFill>
                  <a:srgbClr val="003A5D"/>
                </a:solidFill>
                <a:latin typeface="Arial"/>
                <a:ea typeface="DejaVu Sans"/>
              </a:rPr>
              <a:t>PRISE DE FONCTION</a:t>
            </a:r>
            <a:endParaRPr lang="en-GB" sz="1000" b="0" strike="noStrike" spc="-1">
              <a:latin typeface="Arial"/>
            </a:endParaRPr>
          </a:p>
        </p:txBody>
      </p:sp>
      <p:sp>
        <p:nvSpPr>
          <p:cNvPr id="94" name="CustomShape 16"/>
          <p:cNvSpPr/>
          <p:nvPr/>
        </p:nvSpPr>
        <p:spPr>
          <a:xfrm rot="16200000">
            <a:off x="1334880" y="6921000"/>
            <a:ext cx="164988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000" b="1" strike="noStrike" spc="-1">
                <a:solidFill>
                  <a:srgbClr val="003A5D"/>
                </a:solidFill>
                <a:latin typeface="Arial"/>
                <a:ea typeface="DejaVu Sans"/>
              </a:rPr>
              <a:t>FORMATION INITIALIE</a:t>
            </a:r>
            <a:endParaRPr lang="en-GB" sz="1000" b="0" strike="noStrike" spc="-1">
              <a:latin typeface="Arial"/>
            </a:endParaRPr>
          </a:p>
        </p:txBody>
      </p:sp>
      <p:sp>
        <p:nvSpPr>
          <p:cNvPr id="95" name="Line 17"/>
          <p:cNvSpPr/>
          <p:nvPr/>
        </p:nvSpPr>
        <p:spPr>
          <a:xfrm>
            <a:off x="2031480" y="6467760"/>
            <a:ext cx="360" cy="122400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Line 18"/>
          <p:cNvSpPr/>
          <p:nvPr/>
        </p:nvSpPr>
        <p:spPr>
          <a:xfrm>
            <a:off x="5117760" y="6445080"/>
            <a:ext cx="360" cy="122400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Line 19"/>
          <p:cNvSpPr/>
          <p:nvPr/>
        </p:nvSpPr>
        <p:spPr>
          <a:xfrm>
            <a:off x="255600" y="6453720"/>
            <a:ext cx="360" cy="122400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20"/>
          <p:cNvSpPr/>
          <p:nvPr/>
        </p:nvSpPr>
        <p:spPr>
          <a:xfrm rot="16200000">
            <a:off x="4351680" y="6953040"/>
            <a:ext cx="173052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000" b="1" strike="noStrike" spc="-1">
                <a:solidFill>
                  <a:srgbClr val="003A5D"/>
                </a:solidFill>
                <a:latin typeface="Arial"/>
                <a:ea typeface="DejaVu Sans"/>
              </a:rPr>
              <a:t>FORMATION CONTINUE</a:t>
            </a:r>
            <a:endParaRPr lang="en-GB" sz="1000" b="0" strike="noStrike" spc="-1">
              <a:latin typeface="Arial"/>
            </a:endParaRPr>
          </a:p>
        </p:txBody>
      </p:sp>
      <p:pic>
        <p:nvPicPr>
          <p:cNvPr id="99" name="Image 31"/>
          <p:cNvPicPr/>
          <p:nvPr/>
        </p:nvPicPr>
        <p:blipFill>
          <a:blip r:embed="rId5"/>
          <a:srcRect l="28142" t="55108" r="51789" b="17974"/>
          <a:stretch/>
        </p:blipFill>
        <p:spPr>
          <a:xfrm>
            <a:off x="2748600" y="6315120"/>
            <a:ext cx="1820160" cy="1371240"/>
          </a:xfrm>
          <a:prstGeom prst="rect">
            <a:avLst/>
          </a:prstGeom>
          <a:ln>
            <a:noFill/>
          </a:ln>
        </p:spPr>
      </p:pic>
      <p:pic>
        <p:nvPicPr>
          <p:cNvPr id="100" name="Image 32"/>
          <p:cNvPicPr/>
          <p:nvPr/>
        </p:nvPicPr>
        <p:blipFill>
          <a:blip r:embed="rId5"/>
          <a:srcRect l="8781" t="71010" r="76472" b="19335"/>
          <a:stretch/>
        </p:blipFill>
        <p:spPr>
          <a:xfrm>
            <a:off x="581760" y="7403400"/>
            <a:ext cx="1311840" cy="482760"/>
          </a:xfrm>
          <a:prstGeom prst="rect">
            <a:avLst/>
          </a:prstGeom>
          <a:ln>
            <a:noFill/>
          </a:ln>
        </p:spPr>
      </p:pic>
      <p:sp>
        <p:nvSpPr>
          <p:cNvPr id="101" name="CustomShape 21"/>
          <p:cNvSpPr/>
          <p:nvPr/>
        </p:nvSpPr>
        <p:spPr>
          <a:xfrm>
            <a:off x="384120" y="6385320"/>
            <a:ext cx="1670760" cy="89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Calibri"/>
                <a:ea typeface="DejaVu Sans"/>
              </a:rPr>
              <a:t>Prise de fonction</a:t>
            </a:r>
            <a:endParaRPr lang="en-GB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050" b="0" strike="noStrike" spc="-1">
                <a:solidFill>
                  <a:srgbClr val="000000"/>
                </a:solidFill>
                <a:latin typeface="Calibri"/>
                <a:ea typeface="DejaVu Sans"/>
              </a:rPr>
              <a:t>(lors du weekend de rentrée et/ou avec la Responsable Nationale)</a:t>
            </a:r>
            <a:endParaRPr lang="en-GB" sz="1050" b="0" strike="noStrike" spc="-1">
              <a:latin typeface="Arial"/>
            </a:endParaRPr>
          </a:p>
        </p:txBody>
      </p:sp>
      <p:sp>
        <p:nvSpPr>
          <p:cNvPr id="102" name="CustomShape 22"/>
          <p:cNvSpPr/>
          <p:nvPr/>
        </p:nvSpPr>
        <p:spPr>
          <a:xfrm>
            <a:off x="5303880" y="6712560"/>
            <a:ext cx="1247400" cy="66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Calibri"/>
                <a:ea typeface="DejaVu Sans"/>
              </a:rPr>
              <a:t>Formation Continue des Formateurs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03" name="Image 47"/>
          <p:cNvPicPr/>
          <p:nvPr/>
        </p:nvPicPr>
        <p:blipFill>
          <a:blip r:embed="rId3"/>
          <a:stretch/>
        </p:blipFill>
        <p:spPr>
          <a:xfrm>
            <a:off x="169200" y="7815600"/>
            <a:ext cx="3952080" cy="178200"/>
          </a:xfrm>
          <a:prstGeom prst="rect">
            <a:avLst/>
          </a:prstGeom>
          <a:ln>
            <a:noFill/>
          </a:ln>
        </p:spPr>
      </p:pic>
      <p:sp>
        <p:nvSpPr>
          <p:cNvPr id="104" name="CustomShape 23"/>
          <p:cNvSpPr/>
          <p:nvPr/>
        </p:nvSpPr>
        <p:spPr>
          <a:xfrm>
            <a:off x="2219760" y="7560360"/>
            <a:ext cx="3189600" cy="43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Calibri"/>
                <a:ea typeface="DejaVu Sans"/>
              </a:rPr>
              <a:t>Formation Initiale des Formateurs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05" name="Image 22"/>
          <p:cNvPicPr/>
          <p:nvPr/>
        </p:nvPicPr>
        <p:blipFill>
          <a:blip r:embed="rId3"/>
          <a:stretch/>
        </p:blipFill>
        <p:spPr>
          <a:xfrm>
            <a:off x="144000" y="6055920"/>
            <a:ext cx="3952080" cy="178200"/>
          </a:xfrm>
          <a:prstGeom prst="rect">
            <a:avLst/>
          </a:prstGeom>
          <a:ln>
            <a:noFill/>
          </a:ln>
        </p:spPr>
      </p:pic>
      <p:sp>
        <p:nvSpPr>
          <p:cNvPr id="106" name="CustomShape 24"/>
          <p:cNvSpPr/>
          <p:nvPr/>
        </p:nvSpPr>
        <p:spPr>
          <a:xfrm>
            <a:off x="219600" y="4473000"/>
            <a:ext cx="363816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LE TEMPS QUE ÇA NÉCESSITE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07" name="Line 25"/>
          <p:cNvSpPr/>
          <p:nvPr/>
        </p:nvSpPr>
        <p:spPr>
          <a:xfrm>
            <a:off x="209520" y="4518360"/>
            <a:ext cx="360" cy="148968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26"/>
          <p:cNvSpPr/>
          <p:nvPr/>
        </p:nvSpPr>
        <p:spPr>
          <a:xfrm>
            <a:off x="3498840" y="4454280"/>
            <a:ext cx="247680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QUI M’ACCOMPAGNE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09" name="CustomShape 27"/>
          <p:cNvSpPr/>
          <p:nvPr/>
        </p:nvSpPr>
        <p:spPr>
          <a:xfrm>
            <a:off x="3620160" y="4664160"/>
            <a:ext cx="3165480" cy="42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Au quotidien dans ma mission</a:t>
            </a:r>
            <a:endParaRPr lang="en-GB" sz="1100" b="0" strike="noStrike" spc="-1">
              <a:latin typeface="Arial"/>
            </a:endParaRPr>
          </a:p>
          <a:p>
            <a:pPr marL="171360" indent="-168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La Responsable Nationale du service IT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10" name="Line 28"/>
          <p:cNvSpPr/>
          <p:nvPr/>
        </p:nvSpPr>
        <p:spPr>
          <a:xfrm>
            <a:off x="3488760" y="4499640"/>
            <a:ext cx="360" cy="64800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29"/>
          <p:cNvSpPr/>
          <p:nvPr/>
        </p:nvSpPr>
        <p:spPr>
          <a:xfrm>
            <a:off x="3620160" y="5315040"/>
            <a:ext cx="307656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Pour des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besoins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spécifiques</a:t>
            </a:r>
            <a:endParaRPr lang="en-GB" sz="1100" b="0" strike="noStrike" spc="-1" err="1">
              <a:latin typeface="Arial"/>
            </a:endParaRPr>
          </a:p>
          <a:p>
            <a:pPr marL="170815" indent="-168275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Le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salarié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soutien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du service IT</a:t>
            </a:r>
          </a:p>
          <a:p>
            <a:pPr marL="170815" indent="-168275">
              <a:buClr>
                <a:srgbClr val="000000"/>
              </a:buClr>
              <a:buFont typeface="Arial"/>
              <a:buChar char="•"/>
            </a:pPr>
            <a:r>
              <a:rPr lang="en-GB" sz="1100" spc="-1">
                <a:latin typeface="Arial"/>
              </a:rPr>
              <a:t>Les </a:t>
            </a:r>
            <a:r>
              <a:rPr lang="en-GB" sz="1100" spc="-1" err="1">
                <a:latin typeface="Arial"/>
              </a:rPr>
              <a:t>équipiers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nationaux</a:t>
            </a:r>
            <a:r>
              <a:rPr lang="en-GB" sz="1100" spc="-1">
                <a:latin typeface="Arial"/>
              </a:rPr>
              <a:t> du service</a:t>
            </a:r>
          </a:p>
        </p:txBody>
      </p:sp>
      <p:sp>
        <p:nvSpPr>
          <p:cNvPr id="112" name="Line 30"/>
          <p:cNvSpPr/>
          <p:nvPr/>
        </p:nvSpPr>
        <p:spPr>
          <a:xfrm>
            <a:off x="3488760" y="5262480"/>
            <a:ext cx="360" cy="82944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31"/>
          <p:cNvSpPr/>
          <p:nvPr/>
        </p:nvSpPr>
        <p:spPr>
          <a:xfrm>
            <a:off x="3523320" y="5104800"/>
            <a:ext cx="281232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QUI ME SOUTIENT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14" name="Image 45"/>
          <p:cNvPicPr/>
          <p:nvPr/>
        </p:nvPicPr>
        <p:blipFill>
          <a:blip r:embed="rId3"/>
          <a:stretch/>
        </p:blipFill>
        <p:spPr>
          <a:xfrm>
            <a:off x="217800" y="4315320"/>
            <a:ext cx="3952080" cy="178200"/>
          </a:xfrm>
          <a:prstGeom prst="rect">
            <a:avLst/>
          </a:prstGeom>
          <a:ln>
            <a:noFill/>
          </a:ln>
        </p:spPr>
      </p:pic>
      <p:sp>
        <p:nvSpPr>
          <p:cNvPr id="115" name="CustomShape 32"/>
          <p:cNvSpPr/>
          <p:nvPr/>
        </p:nvSpPr>
        <p:spPr>
          <a:xfrm>
            <a:off x="217800" y="6113160"/>
            <a:ext cx="3638160" cy="25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MON PARCOURS DE FORMATION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17" name="CustomShape 34"/>
          <p:cNvSpPr/>
          <p:nvPr/>
        </p:nvSpPr>
        <p:spPr>
          <a:xfrm rot="16200000">
            <a:off x="5973480" y="7927560"/>
            <a:ext cx="152604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r>
              <a:rPr lang="en-GB" sz="1000" b="1" spc="-1">
                <a:solidFill>
                  <a:srgbClr val="003A5D"/>
                </a:solidFill>
                <a:latin typeface="Arial"/>
              </a:rPr>
              <a:t>Juin 2023</a:t>
            </a:r>
          </a:p>
          <a:p>
            <a:endParaRPr lang="en-GB" sz="1000" b="1" spc="-1">
              <a:solidFill>
                <a:srgbClr val="003A5D"/>
              </a:solidFill>
              <a:latin typeface="Arial"/>
            </a:endParaRPr>
          </a:p>
        </p:txBody>
      </p:sp>
      <p:sp>
        <p:nvSpPr>
          <p:cNvPr id="44" name="CustomShape 23">
            <a:extLst>
              <a:ext uri="{FF2B5EF4-FFF2-40B4-BE49-F238E27FC236}">
                <a16:creationId xmlns:a16="http://schemas.microsoft.com/office/drawing/2014/main" id="{D6E41CA8-1198-4BFD-B97A-D69AE9AABE06}"/>
              </a:ext>
            </a:extLst>
          </p:cNvPr>
          <p:cNvSpPr/>
          <p:nvPr/>
        </p:nvSpPr>
        <p:spPr>
          <a:xfrm>
            <a:off x="293295" y="4713655"/>
            <a:ext cx="3164760" cy="109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355" indent="-171450"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6 weekends par an</a:t>
            </a:r>
            <a:r>
              <a:rPr lang="en-GB" sz="1100" spc="-1">
                <a:solidFill>
                  <a:srgbClr val="000000"/>
                </a:solidFill>
                <a:latin typeface="Arial"/>
                <a:ea typeface="DejaVu Sans"/>
              </a:rPr>
              <a:t> (2 </a:t>
            </a:r>
            <a:r>
              <a:rPr lang="en-GB" sz="1100" spc="-1" err="1">
                <a:solidFill>
                  <a:srgbClr val="000000"/>
                </a:solidFill>
                <a:latin typeface="Arial"/>
                <a:ea typeface="DejaVu Sans"/>
              </a:rPr>
              <a:t>en</a:t>
            </a:r>
            <a:r>
              <a:rPr lang="en-GB" sz="1100" spc="-1">
                <a:solidFill>
                  <a:srgbClr val="000000"/>
                </a:solidFill>
                <a:latin typeface="Arial"/>
                <a:ea typeface="DejaVu Sans"/>
              </a:rPr>
              <a:t> DI, 1 </a:t>
            </a:r>
            <a:r>
              <a:rPr lang="en-GB" sz="1100" spc="-1" err="1">
                <a:solidFill>
                  <a:srgbClr val="000000"/>
                </a:solidFill>
                <a:latin typeface="Arial"/>
                <a:ea typeface="DejaVu Sans"/>
              </a:rPr>
              <a:t>en</a:t>
            </a:r>
            <a:r>
              <a:rPr lang="en-GB" sz="1100" spc="-1">
                <a:solidFill>
                  <a:srgbClr val="000000"/>
                </a:solidFill>
                <a:latin typeface="Arial"/>
                <a:ea typeface="DejaVu Sans"/>
              </a:rPr>
              <a:t> EN, 2 </a:t>
            </a:r>
            <a:r>
              <a:rPr lang="en-GB" sz="1100" spc="-1" err="1">
                <a:solidFill>
                  <a:srgbClr val="000000"/>
                </a:solidFill>
                <a:latin typeface="Arial"/>
                <a:ea typeface="DejaVu Sans"/>
              </a:rPr>
              <a:t>en</a:t>
            </a:r>
            <a:r>
              <a:rPr lang="en-GB" sz="1100" spc="-1">
                <a:solidFill>
                  <a:srgbClr val="000000"/>
                </a:solidFill>
                <a:latin typeface="Arial"/>
                <a:ea typeface="DejaVu Sans"/>
              </a:rPr>
              <a:t> service)</a:t>
            </a:r>
            <a:endParaRPr lang="en-GB" sz="1100" b="0" strike="noStrike" spc="-1">
              <a:latin typeface="Arial"/>
            </a:endParaRPr>
          </a:p>
          <a:p>
            <a:pPr marL="173355" indent="-171450">
              <a:lnSpc>
                <a:spcPct val="100000"/>
              </a:lnSpc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1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journée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en weekend dans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l’année</a:t>
            </a:r>
            <a:endParaRPr lang="en-GB" sz="1100" b="0" strike="noStrike" spc="-1" err="1">
              <a:latin typeface="Arial"/>
            </a:endParaRPr>
          </a:p>
          <a:p>
            <a:pPr marL="173355" indent="-171450"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GB" sz="1100" spc="-1">
                <a:solidFill>
                  <a:srgbClr val="000000"/>
                </a:solidFill>
                <a:latin typeface="Arial"/>
                <a:ea typeface="DejaVu Sans"/>
              </a:rPr>
              <a:t>4 à 6 </a:t>
            </a:r>
            <a:r>
              <a:rPr lang="en-GB" sz="1100" spc="-1" err="1">
                <a:solidFill>
                  <a:srgbClr val="000000"/>
                </a:solidFill>
                <a:latin typeface="Arial"/>
                <a:ea typeface="DejaVu Sans"/>
              </a:rPr>
              <a:t>réunions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spc="-1">
                <a:solidFill>
                  <a:srgbClr val="000000"/>
                </a:solidFill>
                <a:latin typeface="Arial"/>
                <a:ea typeface="DejaVu Sans"/>
              </a:rPr>
              <a:t>avec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la RN et/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ou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les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autres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spc="-1" err="1">
                <a:solidFill>
                  <a:srgbClr val="000000"/>
                </a:solidFill>
                <a:latin typeface="Arial"/>
                <a:ea typeface="DejaVu Sans"/>
              </a:rPr>
              <a:t>équipiers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du service IT</a:t>
            </a:r>
            <a:endParaRPr lang="en-GB" sz="1100" b="0" strike="noStrike" spc="-1">
              <a:latin typeface="Arial"/>
            </a:endParaRPr>
          </a:p>
          <a:p>
            <a:pPr marL="173355" indent="-171450">
              <a:lnSpc>
                <a:spcPct val="100000"/>
              </a:lnSpc>
              <a:buClr>
                <a:srgbClr val="000000"/>
              </a:buClr>
              <a:buSzPct val="45000"/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1 à 2h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heures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par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semaine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de travail en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autonomie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ou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en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binôme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2" name="CustomShape 8">
            <a:extLst>
              <a:ext uri="{FF2B5EF4-FFF2-40B4-BE49-F238E27FC236}">
                <a16:creationId xmlns:a16="http://schemas.microsoft.com/office/drawing/2014/main" id="{B385A9C3-B06D-79D1-C7E1-F5FD8EF91AAD}"/>
              </a:ext>
            </a:extLst>
          </p:cNvPr>
          <p:cNvSpPr/>
          <p:nvPr/>
        </p:nvSpPr>
        <p:spPr>
          <a:xfrm>
            <a:off x="174176" y="2464237"/>
            <a:ext cx="6565646" cy="21970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En tant qu’Equipier</a:t>
            </a:r>
            <a:r>
              <a:rPr lang="fr-FR" sz="1100" spc="-1" dirty="0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r>
              <a:rPr lang="fr-FR" sz="1100" spc="-1" dirty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National</a:t>
            </a:r>
            <a:r>
              <a:rPr lang="fr-FR" sz="1100" spc="-1" dirty="0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r>
              <a:rPr lang="fr-FR" sz="1100" spc="-1" dirty="0">
                <a:solidFill>
                  <a:srgbClr val="000000"/>
                </a:solidFill>
                <a:latin typeface="Arial"/>
                <a:ea typeface="DejaVu Sans"/>
              </a:rPr>
              <a:t>),</a:t>
            </a: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je participe à la mission de l'équipe nationale définie dans l'article 49 du règlement intérieur. J’ai pour mission de</a:t>
            </a:r>
            <a:r>
              <a:rPr lang="fr-FR" sz="1100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lang="fr-FR" sz="1100" b="0" strike="noStrike" spc="-1" dirty="0">
              <a:latin typeface="Arial"/>
            </a:endParaRPr>
          </a:p>
          <a:p>
            <a:pPr marL="173355" indent="-1714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100" spc="-1" dirty="0">
                <a:cs typeface="Arial"/>
              </a:rPr>
              <a:t>Promouvoir la participation des membres du DI sur les formations liées à l'international (notamment JADE, MARI, FC2, FAC, FET, CHAM, STAF, FIEN, FCF) au regard de leurs compétences, en lien avec l'Equipe nationale formation</a:t>
            </a:r>
          </a:p>
          <a:p>
            <a:pPr marL="173355" indent="-17145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100" spc="-1" dirty="0">
                <a:cs typeface="Arial"/>
              </a:rPr>
              <a:t>Centraliser, actualiser et diffuser les ressources nécessaires pour les formations liées à l'international, et en particulier assurer une veille documentaire sur la mallette de l'international ;</a:t>
            </a:r>
            <a:endParaRPr lang="fr-FR" dirty="0"/>
          </a:p>
          <a:p>
            <a:pPr marL="170815" indent="-168910">
              <a:buClr>
                <a:srgbClr val="000000"/>
              </a:buClr>
              <a:buFont typeface="Arial,Sans-Serif"/>
              <a:buChar char="•"/>
            </a:pPr>
            <a:r>
              <a:rPr lang="fr-FR" sz="1100" spc="-1" dirty="0">
                <a:cs typeface="Arial"/>
              </a:rPr>
              <a:t>Œuvrer à la continuité éducative sur l'international en lien avec les équipes de branche;</a:t>
            </a:r>
          </a:p>
          <a:p>
            <a:pPr marL="170815" indent="-168910">
              <a:buClr>
                <a:srgbClr val="000000"/>
              </a:buClr>
              <a:buFont typeface="Arial,Sans-Serif"/>
              <a:buChar char="•"/>
            </a:pPr>
            <a:r>
              <a:rPr lang="fr-FR" sz="1100" spc="-1" dirty="0">
                <a:cs typeface="Arial"/>
              </a:rPr>
              <a:t>Participer à des actions de formation pour promouvoir l’éducation à l’international auprès des adultes et jeunes adultes du mouvement et pour enrichir les travaux du département international</a:t>
            </a:r>
          </a:p>
        </p:txBody>
      </p:sp>
    </p:spTree>
    <p:extLst>
      <p:ext uri="{BB962C8B-B14F-4D97-AF65-F5344CB8AC3E}">
        <p14:creationId xmlns:p14="http://schemas.microsoft.com/office/powerpoint/2010/main" val="10911937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0"/>
            <a:ext cx="4814640" cy="611280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2"/>
          <p:cNvSpPr/>
          <p:nvPr/>
        </p:nvSpPr>
        <p:spPr>
          <a:xfrm>
            <a:off x="249840" y="751680"/>
            <a:ext cx="430740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CE QUE JE VAIS DÉVELOPPER DURANT CETTE MISSION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249840" y="1048320"/>
            <a:ext cx="652608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Je vais pouvoir développer les compétences et attitudes suivantes  </a:t>
            </a:r>
            <a:r>
              <a:rPr lang="en-GB" sz="1050" b="0" strike="noStrike" spc="-1">
                <a:solidFill>
                  <a:srgbClr val="003A5D"/>
                </a:solidFill>
                <a:latin typeface="Arial"/>
                <a:ea typeface="DejaVu Sans"/>
              </a:rPr>
              <a:t>: </a:t>
            </a:r>
            <a:endParaRPr lang="en-GB" sz="1050" b="0" strike="noStrike" spc="-1">
              <a:latin typeface="Arial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831600" y="1397160"/>
            <a:ext cx="215748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DES SAVOIR-FAIRE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>
            <a:off x="619560" y="1622160"/>
            <a:ext cx="3165840" cy="142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Expertise dans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l’éducation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à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l’international</a:t>
            </a:r>
            <a:endParaRPr lang="en-GB" sz="1100" b="0" strike="noStrike" spc="-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Organiser et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mener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un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projet</a:t>
            </a:r>
            <a:endParaRPr lang="en-GB" sz="1100" b="0" strike="noStrike" spc="-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Prendre des initiatives et des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décisions</a:t>
            </a:r>
            <a:endParaRPr lang="en-GB" sz="1100" b="0" strike="noStrike" spc="-1">
              <a:latin typeface="Arial"/>
            </a:endParaRP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 err="1">
                <a:latin typeface="Arial"/>
              </a:rPr>
              <a:t>Capacités</a:t>
            </a:r>
            <a:r>
              <a:rPr lang="en-GB" sz="1100" spc="-1">
                <a:latin typeface="Arial"/>
              </a:rPr>
              <a:t> en </a:t>
            </a:r>
            <a:r>
              <a:rPr lang="en-GB" sz="1100" spc="-1" err="1">
                <a:latin typeface="Arial"/>
              </a:rPr>
              <a:t>rédaction</a:t>
            </a:r>
            <a:r>
              <a:rPr lang="en-GB" sz="1100" spc="-1">
                <a:latin typeface="Arial"/>
              </a:rPr>
              <a:t> de cahier des charges de modules de formation</a:t>
            </a: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 err="1">
                <a:solidFill>
                  <a:srgbClr val="000000"/>
                </a:solidFill>
                <a:latin typeface="Arial"/>
              </a:rPr>
              <a:t>Conduire</a:t>
            </a:r>
            <a:r>
              <a:rPr lang="en-GB" sz="1100" spc="-1">
                <a:solidFill>
                  <a:srgbClr val="000000"/>
                </a:solidFill>
                <a:latin typeface="Arial"/>
              </a:rPr>
              <a:t> </a:t>
            </a:r>
            <a:r>
              <a:rPr lang="en-GB" sz="1100" spc="-1" err="1">
                <a:solidFill>
                  <a:srgbClr val="000000"/>
                </a:solidFill>
                <a:latin typeface="Arial"/>
              </a:rPr>
              <a:t>une</a:t>
            </a:r>
            <a:r>
              <a:rPr lang="en-GB" sz="1100" spc="-1">
                <a:solidFill>
                  <a:srgbClr val="000000"/>
                </a:solidFill>
                <a:latin typeface="Arial"/>
              </a:rPr>
              <a:t> </a:t>
            </a:r>
            <a:r>
              <a:rPr lang="en-GB" sz="1100" spc="-1" err="1">
                <a:solidFill>
                  <a:srgbClr val="000000"/>
                </a:solidFill>
                <a:latin typeface="Arial"/>
              </a:rPr>
              <a:t>réunion</a:t>
            </a: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 err="1">
                <a:latin typeface="Arial"/>
              </a:rPr>
              <a:t>Participer</a:t>
            </a:r>
            <a:r>
              <a:rPr lang="en-GB" sz="1100" spc="-1">
                <a:latin typeface="Arial"/>
              </a:rPr>
              <a:t> à la </a:t>
            </a:r>
            <a:r>
              <a:rPr lang="en-GB" sz="1100" spc="-1" err="1">
                <a:latin typeface="Arial"/>
              </a:rPr>
              <a:t>réflexion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stratégique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d'une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équipe</a:t>
            </a:r>
            <a:r>
              <a:rPr lang="en-GB" sz="1100" spc="-1">
                <a:latin typeface="Arial"/>
              </a:rPr>
              <a:t> </a:t>
            </a:r>
            <a:r>
              <a:rPr lang="en-GB" sz="1100" spc="-1" err="1">
                <a:latin typeface="Arial"/>
              </a:rPr>
              <a:t>nationale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endParaRPr lang="en-GB" sz="1100" spc="-1">
              <a:latin typeface="Arial"/>
            </a:endParaRP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endParaRPr lang="en-GB" sz="1100" spc="-1">
              <a:latin typeface="Arial"/>
            </a:endParaRPr>
          </a:p>
        </p:txBody>
      </p:sp>
      <p:sp>
        <p:nvSpPr>
          <p:cNvPr id="123" name="CustomShape 6"/>
          <p:cNvSpPr/>
          <p:nvPr/>
        </p:nvSpPr>
        <p:spPr>
          <a:xfrm>
            <a:off x="4142880" y="1394640"/>
            <a:ext cx="215748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DES SAVOIR-ÊTRE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24" name="CustomShape 7"/>
          <p:cNvSpPr/>
          <p:nvPr/>
        </p:nvSpPr>
        <p:spPr>
          <a:xfrm>
            <a:off x="3866400" y="1645200"/>
            <a:ext cx="2876400" cy="92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Être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autonome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et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fiable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Développer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un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sens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du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réseau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Organisation et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capacité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d’adaptation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Sens du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relationnel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  <a:ea typeface="DejaVu Sans"/>
              </a:rPr>
              <a:t> et de </a:t>
            </a:r>
            <a:r>
              <a:rPr lang="en-GB" sz="1100" b="0" strike="noStrike" spc="-1" err="1">
                <a:solidFill>
                  <a:srgbClr val="000000"/>
                </a:solidFill>
                <a:latin typeface="Arial"/>
                <a:ea typeface="DejaVu Sans"/>
              </a:rPr>
              <a:t>l’écoute</a:t>
            </a:r>
            <a:endParaRPr lang="en-GB" sz="1100" b="0" strike="noStrike" spc="-1" err="1">
              <a:latin typeface="Arial"/>
            </a:endParaRP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>
                <a:solidFill>
                  <a:srgbClr val="000000"/>
                </a:solidFill>
                <a:latin typeface="Arial"/>
                <a:ea typeface="DejaVu Sans"/>
              </a:rPr>
              <a:t>Rigueur et organisation</a:t>
            </a: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r>
              <a:rPr lang="en-GB" sz="1100" spc="-1" err="1">
                <a:latin typeface="Arial"/>
              </a:rPr>
              <a:t>Capacité</a:t>
            </a:r>
            <a:r>
              <a:rPr lang="en-GB" sz="1100" spc="-1">
                <a:latin typeface="Arial"/>
              </a:rPr>
              <a:t> d'adaptation </a:t>
            </a:r>
          </a:p>
          <a:p>
            <a:pPr marL="170815" indent="-168910">
              <a:buClr>
                <a:srgbClr val="000000"/>
              </a:buClr>
              <a:buFont typeface="Arial"/>
              <a:buChar char="•"/>
            </a:pPr>
            <a:endParaRPr lang="en-GB" sz="1100" b="0" strike="noStrike" spc="-1">
              <a:latin typeface="Arial"/>
            </a:endParaRPr>
          </a:p>
        </p:txBody>
      </p:sp>
      <p:sp>
        <p:nvSpPr>
          <p:cNvPr id="125" name="Line 8"/>
          <p:cNvSpPr/>
          <p:nvPr/>
        </p:nvSpPr>
        <p:spPr>
          <a:xfrm>
            <a:off x="3759120" y="1476000"/>
            <a:ext cx="360" cy="152136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9"/>
          <p:cNvSpPr/>
          <p:nvPr/>
        </p:nvSpPr>
        <p:spPr>
          <a:xfrm>
            <a:off x="6498000" y="8784000"/>
            <a:ext cx="357840" cy="357840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10"/>
          <p:cNvSpPr/>
          <p:nvPr/>
        </p:nvSpPr>
        <p:spPr>
          <a:xfrm>
            <a:off x="6533280" y="8832240"/>
            <a:ext cx="269640" cy="27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b="1" strike="noStrike" spc="-1">
                <a:solidFill>
                  <a:srgbClr val="FFFFFF"/>
                </a:solidFill>
                <a:latin typeface="Arial"/>
                <a:ea typeface="DejaVu Sans"/>
              </a:rPr>
              <a:t>2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128" name="Line 11"/>
          <p:cNvSpPr/>
          <p:nvPr/>
        </p:nvSpPr>
        <p:spPr>
          <a:xfrm>
            <a:off x="488160" y="1476000"/>
            <a:ext cx="360" cy="1521360"/>
          </a:xfrm>
          <a:prstGeom prst="line">
            <a:avLst/>
          </a:prstGeom>
          <a:ln w="38160">
            <a:solidFill>
              <a:srgbClr val="003A5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2"/>
          <p:cNvSpPr/>
          <p:nvPr/>
        </p:nvSpPr>
        <p:spPr>
          <a:xfrm>
            <a:off x="276840" y="63720"/>
            <a:ext cx="4537800" cy="51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>
              <a:lnSpc>
                <a:spcPct val="100000"/>
              </a:lnSpc>
            </a:pP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FICHE DE MISSION – EQUIPIER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(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E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)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NATIONAL(E)</a:t>
            </a:r>
            <a:r>
              <a:rPr lang="en-GB" sz="1400" b="0" strike="noStrike" spc="-1">
                <a:solidFill>
                  <a:srgbClr val="FFFFFF"/>
                </a:solidFill>
                <a:latin typeface="Arial"/>
                <a:ea typeface="DejaVu Sans"/>
              </a:rPr>
              <a:t> INTERNATIONAL EN TERRITOIRE </a:t>
            </a:r>
            <a:r>
              <a:rPr lang="en-GB" sz="1400" spc="-1">
                <a:solidFill>
                  <a:srgbClr val="FFFFFF"/>
                </a:solidFill>
                <a:latin typeface="Arial"/>
                <a:ea typeface="DejaVu Sans"/>
              </a:rPr>
              <a:t>2023-2024/2025</a:t>
            </a:r>
            <a:endParaRPr lang="en-GB" sz="1400" b="0" strike="noStrike" spc="-1">
              <a:latin typeface="Arial"/>
            </a:endParaRPr>
          </a:p>
        </p:txBody>
      </p:sp>
      <p:sp>
        <p:nvSpPr>
          <p:cNvPr id="130" name="Line 13"/>
          <p:cNvSpPr/>
          <p:nvPr/>
        </p:nvSpPr>
        <p:spPr>
          <a:xfrm>
            <a:off x="195120" y="168840"/>
            <a:ext cx="360" cy="25596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Line 14"/>
          <p:cNvSpPr/>
          <p:nvPr/>
        </p:nvSpPr>
        <p:spPr>
          <a:xfrm>
            <a:off x="4701960" y="170280"/>
            <a:ext cx="360" cy="256320"/>
          </a:xfrm>
          <a:prstGeom prst="line">
            <a:avLst/>
          </a:prstGeom>
          <a:ln w="1908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15"/>
          <p:cNvSpPr/>
          <p:nvPr/>
        </p:nvSpPr>
        <p:spPr>
          <a:xfrm>
            <a:off x="318240" y="3295800"/>
            <a:ext cx="621900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CYCLE D’ENGAGEMENT DES ADULTES DANS LE SCOUTISME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33" name="Image 68"/>
          <p:cNvPicPr/>
          <p:nvPr/>
        </p:nvPicPr>
        <p:blipFill>
          <a:blip r:embed="rId2"/>
          <a:srcRect l="16589" t="32364" r="29490" b="23633"/>
          <a:stretch/>
        </p:blipFill>
        <p:spPr>
          <a:xfrm>
            <a:off x="365040" y="3557520"/>
            <a:ext cx="6026400" cy="2765880"/>
          </a:xfrm>
          <a:prstGeom prst="rect">
            <a:avLst/>
          </a:prstGeom>
          <a:ln>
            <a:noFill/>
          </a:ln>
        </p:spPr>
      </p:pic>
      <p:pic>
        <p:nvPicPr>
          <p:cNvPr id="134" name="Image 69"/>
          <p:cNvPicPr/>
          <p:nvPr/>
        </p:nvPicPr>
        <p:blipFill>
          <a:blip r:embed="rId3"/>
          <a:stretch/>
        </p:blipFill>
        <p:spPr>
          <a:xfrm>
            <a:off x="249840" y="3109680"/>
            <a:ext cx="3952440" cy="178560"/>
          </a:xfrm>
          <a:prstGeom prst="rect">
            <a:avLst/>
          </a:prstGeom>
          <a:ln>
            <a:noFill/>
          </a:ln>
        </p:spPr>
      </p:pic>
      <p:sp>
        <p:nvSpPr>
          <p:cNvPr id="135" name="CustomShape 16"/>
          <p:cNvSpPr/>
          <p:nvPr/>
        </p:nvSpPr>
        <p:spPr>
          <a:xfrm>
            <a:off x="365040" y="6600240"/>
            <a:ext cx="4307400" cy="2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COMMENT JE VAIS REMPLIR CETTE MISSION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36" name="CustomShape 17"/>
          <p:cNvSpPr/>
          <p:nvPr/>
        </p:nvSpPr>
        <p:spPr>
          <a:xfrm>
            <a:off x="329760" y="6859440"/>
            <a:ext cx="6526080" cy="4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Tu ne peux pas tout faire ? </a:t>
            </a:r>
            <a:r>
              <a:rPr lang="en-GB" sz="1100" b="1" strike="noStrike" spc="-1">
                <a:solidFill>
                  <a:srgbClr val="003A5D"/>
                </a:solidFill>
                <a:latin typeface="Arial"/>
                <a:ea typeface="DejaVu Sans"/>
              </a:rPr>
              <a:t>Discutes-en avec ton/ta responsable </a:t>
            </a: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pour définir les tâches et missions que tu souhaites assumer : 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37" name="CustomShape 18"/>
          <p:cNvSpPr/>
          <p:nvPr/>
        </p:nvSpPr>
        <p:spPr>
          <a:xfrm>
            <a:off x="636840" y="7427880"/>
            <a:ext cx="324000" cy="59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⭗ 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⭗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100" b="0" strike="noStrike" spc="-1">
                <a:solidFill>
                  <a:srgbClr val="003A5D"/>
                </a:solidFill>
                <a:latin typeface="Arial"/>
                <a:ea typeface="DejaVu Sans"/>
              </a:rPr>
              <a:t>⭗ 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138" name="CustomShape 19"/>
          <p:cNvSpPr/>
          <p:nvPr/>
        </p:nvSpPr>
        <p:spPr>
          <a:xfrm>
            <a:off x="450492" y="7376760"/>
            <a:ext cx="6027120" cy="1248120"/>
          </a:xfrm>
          <a:prstGeom prst="rect">
            <a:avLst/>
          </a:prstGeom>
          <a:noFill/>
          <a:ln w="38160">
            <a:solidFill>
              <a:srgbClr val="003A5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9" name="Image 74"/>
          <p:cNvPicPr/>
          <p:nvPr/>
        </p:nvPicPr>
        <p:blipFill>
          <a:blip r:embed="rId3"/>
          <a:stretch/>
        </p:blipFill>
        <p:spPr>
          <a:xfrm>
            <a:off x="318240" y="6455880"/>
            <a:ext cx="3952440" cy="178560"/>
          </a:xfrm>
          <a:prstGeom prst="rect">
            <a:avLst/>
          </a:prstGeom>
          <a:ln>
            <a:noFill/>
          </a:ln>
        </p:spPr>
      </p:pic>
      <p:pic>
        <p:nvPicPr>
          <p:cNvPr id="140" name="Image 25"/>
          <p:cNvPicPr/>
          <p:nvPr/>
        </p:nvPicPr>
        <p:blipFill>
          <a:blip r:embed="rId4"/>
          <a:srcRect l="59209" t="18054" r="27506" b="55829"/>
          <a:stretch/>
        </p:blipFill>
        <p:spPr>
          <a:xfrm>
            <a:off x="5838120" y="27720"/>
            <a:ext cx="729360" cy="805320"/>
          </a:xfrm>
          <a:prstGeom prst="rect">
            <a:avLst/>
          </a:prstGeom>
          <a:ln>
            <a:noFill/>
          </a:ln>
        </p:spPr>
      </p:pic>
      <p:sp>
        <p:nvSpPr>
          <p:cNvPr id="141" name="CustomShape 20"/>
          <p:cNvSpPr/>
          <p:nvPr/>
        </p:nvSpPr>
        <p:spPr>
          <a:xfrm rot="16200000">
            <a:off x="5973480" y="7927560"/>
            <a:ext cx="1526040" cy="2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r>
              <a:rPr lang="en-GB" sz="1000" b="1" spc="-1">
                <a:solidFill>
                  <a:srgbClr val="003A5D"/>
                </a:solidFill>
                <a:latin typeface="Arial"/>
              </a:rPr>
              <a:t>Juin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8300"/>
      </a:dk2>
      <a:lt2>
        <a:srgbClr val="0077B3"/>
      </a:lt2>
      <a:accent1>
        <a:srgbClr val="CD3111"/>
      </a:accent1>
      <a:accent2>
        <a:srgbClr val="007254"/>
      </a:accent2>
      <a:accent3>
        <a:srgbClr val="65BC99"/>
      </a:accent3>
      <a:accent4>
        <a:srgbClr val="6E74AA"/>
      </a:accent4>
      <a:accent5>
        <a:srgbClr val="FFC000"/>
      </a:accent5>
      <a:accent6>
        <a:srgbClr val="0000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8300"/>
      </a:dk2>
      <a:lt2>
        <a:srgbClr val="0077B3"/>
      </a:lt2>
      <a:accent1>
        <a:srgbClr val="CD3111"/>
      </a:accent1>
      <a:accent2>
        <a:srgbClr val="007254"/>
      </a:accent2>
      <a:accent3>
        <a:srgbClr val="65BC99"/>
      </a:accent3>
      <a:accent4>
        <a:srgbClr val="6E74AA"/>
      </a:accent4>
      <a:accent5>
        <a:srgbClr val="FFC000"/>
      </a:accent5>
      <a:accent6>
        <a:srgbClr val="0000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5d337b0-e781-4608-aae8-5e2e4d5065d0">
      <Terms xmlns="http://schemas.microsoft.com/office/infopath/2007/PartnerControls"/>
    </lcf76f155ced4ddcb4097134ff3c332f>
    <TaxCatchAll xmlns="bd9e310e-768f-4085-941c-b9b5bfc6f38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F1107E843184AA7E9D5566C525E31" ma:contentTypeVersion="15" ma:contentTypeDescription="Crée un document." ma:contentTypeScope="" ma:versionID="70966e7181a359c5dd6722865e5519b4">
  <xsd:schema xmlns:xsd="http://www.w3.org/2001/XMLSchema" xmlns:xs="http://www.w3.org/2001/XMLSchema" xmlns:p="http://schemas.microsoft.com/office/2006/metadata/properties" xmlns:ns2="a5d337b0-e781-4608-aae8-5e2e4d5065d0" xmlns:ns3="bd9e310e-768f-4085-941c-b9b5bfc6f383" targetNamespace="http://schemas.microsoft.com/office/2006/metadata/properties" ma:root="true" ma:fieldsID="e5cccd8dc7369d3fdd262d50606be9b1" ns2:_="" ns3:_="">
    <xsd:import namespace="a5d337b0-e781-4608-aae8-5e2e4d5065d0"/>
    <xsd:import namespace="bd9e310e-768f-4085-941c-b9b5bfc6f3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337b0-e781-4608-aae8-5e2e4d506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7e777904-27f2-48b2-97e4-01311d14d7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9e310e-768f-4085-941c-b9b5bfc6f3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ae7ba55-a3e9-4472-8b73-60cc69ebdf3d}" ma:internalName="TaxCatchAll" ma:showField="CatchAllData" ma:web="bd9e310e-768f-4085-941c-b9b5bfc6f3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B6B765-5139-47CC-80F3-E8D3315F55AA}">
  <ds:schemaRefs>
    <ds:schemaRef ds:uri="a5d337b0-e781-4608-aae8-5e2e4d5065d0"/>
    <ds:schemaRef ds:uri="bd9e310e-768f-4085-941c-b9b5bfc6f38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E5F154-119F-4105-9249-6ADA9A976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8D20EF-375A-445C-B60F-E34F0F2CC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d337b0-e781-4608-aae8-5e2e4d5065d0"/>
    <ds:schemaRef ds:uri="bd9e310e-768f-4085-941c-b9b5bfc6f3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VANHALST Jonathan</dc:creator>
  <dc:description/>
  <cp:revision>15</cp:revision>
  <cp:lastPrinted>2019-03-01T12:57:22Z</cp:lastPrinted>
  <dcterms:created xsi:type="dcterms:W3CDTF">2018-05-02T09:52:09Z</dcterms:created>
  <dcterms:modified xsi:type="dcterms:W3CDTF">2023-09-06T15:58:50Z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  <property fmtid="{D5CDD505-2E9C-101B-9397-08002B2CF9AE}" pid="12" name="ContentTypeId">
    <vt:lpwstr>0x010100FEFF1107E843184AA7E9D5566C525E31</vt:lpwstr>
  </property>
  <property fmtid="{D5CDD505-2E9C-101B-9397-08002B2CF9AE}" pid="13" name="MediaServiceImageTags">
    <vt:lpwstr/>
  </property>
</Properties>
</file>