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  <p:sldMasterId id="2147483661" r:id="rId5"/>
  </p:sldMasterIdLst>
  <p:sldIdLst>
    <p:sldId id="256" r:id="rId6"/>
    <p:sldId id="257" r:id="rId7"/>
  </p:sldIdLst>
  <p:sldSz cx="6858000" cy="9144000" type="screen4x3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line Garnier" initials="CG" lastIdx="13" clrIdx="0">
    <p:extLst>
      <p:ext uri="{19B8F6BF-5375-455C-9EA6-DF929625EA0E}">
        <p15:presenceInfo xmlns:p15="http://schemas.microsoft.com/office/powerpoint/2012/main" userId="S::cgarnier@sgdf.fr::2b47f217-2d6f-4ec5-b8dc-cda32b2b16f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A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3CB02F-6849-4856-A566-8AF17D56F896}" v="14" dt="2023-06-25T12:50:57.032"/>
    <p1510:client id="{2320C834-EC69-AEA4-3FBA-A4A19FCBD5F4}" v="23" dt="2021-05-25T13:37:45.391"/>
    <p1510:client id="{38DC1796-0552-A7A6-C75E-728F1AE95BE5}" v="35" dt="2021-05-25T14:10:02.370"/>
    <p1510:client id="{3CA8C29F-304C-2000-BFDB-FEC00A8B8858}" v="35" dt="2021-04-28T12:04:52.434"/>
    <p1510:client id="{6FA7F2C0-5676-8206-F32A-0806BD9E60EF}" v="37" dt="2023-06-13T18:36:49.125"/>
    <p1510:client id="{849A3EE9-1F78-7DC7-659F-6B9F29522A33}" v="23" dt="2023-06-20T17:35:53.839"/>
    <p1510:client id="{8AF92ADD-FA5B-C17F-3A41-A46784DC1532}" v="104" dt="2023-06-25T13:54:55.835"/>
    <p1510:client id="{8B34D07D-EB02-4ECD-B80F-05361C2BB612}" v="6" dt="2023-06-25T13:12:50.263"/>
    <p1510:client id="{8CE9C49F-5083-2000-BDDE-D48BD20DF618}" v="146" dt="2021-05-05T12:40:53.941"/>
    <p1510:client id="{97B7461F-423B-4D37-A30D-8DFECF2D0EA4}" v="1" dt="2023-06-25T12:45:01.774"/>
    <p1510:client id="{99EBC49F-E041-2000-BDDE-D673903E2F50}" v="44" dt="2021-05-05T12:43:28.005"/>
    <p1510:client id="{9C5CD535-823E-4FD9-9B17-7CFD28C68B9A}" v="709" dt="2023-06-21T15:16:09.303"/>
    <p1510:client id="{A55DEB96-EE5A-EF09-8D06-97263B5F58C3}" v="18" dt="2023-06-21T16:20:17.893"/>
    <p1510:client id="{B0AFE424-3870-0554-9BA7-965EE086B9B2}" v="39" dt="2023-09-06T15:54:05.631"/>
    <p1510:client id="{EDDFD566-8B02-41A0-9D03-681615013E28}" v="16" dt="2023-06-25T12:48:23.102"/>
    <p1510:client id="{EECF5C57-47F1-F6EF-19B4-81F4CB302FD7}" v="163" dt="2023-06-20T18:53:04.0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ternational en territoire" userId="S::internationalenterritoire@sgdf.fr::475ca560-4c7b-4d84-98dc-2123e01a1751" providerId="AD" clId="Web-{A55DEB96-EE5A-EF09-8D06-97263B5F58C3}"/>
    <pc:docChg chg="modSld">
      <pc:chgData name="international en territoire" userId="S::internationalenterritoire@sgdf.fr::475ca560-4c7b-4d84-98dc-2123e01a1751" providerId="AD" clId="Web-{A55DEB96-EE5A-EF09-8D06-97263B5F58C3}" dt="2023-06-21T16:20:17.471" v="16" actId="20577"/>
      <pc:docMkLst>
        <pc:docMk/>
      </pc:docMkLst>
      <pc:sldChg chg="modSp">
        <pc:chgData name="international en territoire" userId="S::internationalenterritoire@sgdf.fr::475ca560-4c7b-4d84-98dc-2123e01a1751" providerId="AD" clId="Web-{A55DEB96-EE5A-EF09-8D06-97263B5F58C3}" dt="2023-06-21T16:20:17.471" v="16" actId="20577"/>
        <pc:sldMkLst>
          <pc:docMk/>
          <pc:sldMk cId="0" sldId="256"/>
        </pc:sldMkLst>
        <pc:spChg chg="mod">
          <ac:chgData name="international en territoire" userId="S::internationalenterritoire@sgdf.fr::475ca560-4c7b-4d84-98dc-2123e01a1751" providerId="AD" clId="Web-{A55DEB96-EE5A-EF09-8D06-97263B5F58C3}" dt="2023-06-21T16:20:17.471" v="16" actId="20577"/>
          <ac:spMkLst>
            <pc:docMk/>
            <pc:sldMk cId="0" sldId="256"/>
            <ac:spMk id="2" creationId="{B385A9C3-B06D-79D1-C7E1-F5FD8EF91AAD}"/>
          </ac:spMkLst>
        </pc:spChg>
      </pc:sldChg>
    </pc:docChg>
  </pc:docChgLst>
  <pc:docChgLst>
    <pc:chgData name="Valentine LARGENT" userId="S::vlargent@sgdf.fr::abc66a55-4757-48ab-b591-87293731bd13" providerId="AD" clId="Web-{133CB02F-6849-4856-A566-8AF17D56F896}"/>
    <pc:docChg chg="modSld">
      <pc:chgData name="Valentine LARGENT" userId="S::vlargent@sgdf.fr::abc66a55-4757-48ab-b591-87293731bd13" providerId="AD" clId="Web-{133CB02F-6849-4856-A566-8AF17D56F896}" dt="2023-06-25T12:50:52.641" v="11" actId="20577"/>
      <pc:docMkLst>
        <pc:docMk/>
      </pc:docMkLst>
      <pc:sldChg chg="modSp">
        <pc:chgData name="Valentine LARGENT" userId="S::vlargent@sgdf.fr::abc66a55-4757-48ab-b591-87293731bd13" providerId="AD" clId="Web-{133CB02F-6849-4856-A566-8AF17D56F896}" dt="2023-06-25T12:50:40" v="5" actId="20577"/>
        <pc:sldMkLst>
          <pc:docMk/>
          <pc:sldMk cId="0" sldId="256"/>
        </pc:sldMkLst>
        <pc:spChg chg="mod">
          <ac:chgData name="Valentine LARGENT" userId="S::vlargent@sgdf.fr::abc66a55-4757-48ab-b591-87293731bd13" providerId="AD" clId="Web-{133CB02F-6849-4856-A566-8AF17D56F896}" dt="2023-06-25T12:50:40" v="5" actId="20577"/>
          <ac:spMkLst>
            <pc:docMk/>
            <pc:sldMk cId="0" sldId="256"/>
            <ac:spMk id="77" creationId="{00000000-0000-0000-0000-000000000000}"/>
          </ac:spMkLst>
        </pc:spChg>
      </pc:sldChg>
      <pc:sldChg chg="modSp">
        <pc:chgData name="Valentine LARGENT" userId="S::vlargent@sgdf.fr::abc66a55-4757-48ab-b591-87293731bd13" providerId="AD" clId="Web-{133CB02F-6849-4856-A566-8AF17D56F896}" dt="2023-06-25T12:50:52.641" v="11" actId="20577"/>
        <pc:sldMkLst>
          <pc:docMk/>
          <pc:sldMk cId="0" sldId="257"/>
        </pc:sldMkLst>
        <pc:spChg chg="mod">
          <ac:chgData name="Valentine LARGENT" userId="S::vlargent@sgdf.fr::abc66a55-4757-48ab-b591-87293731bd13" providerId="AD" clId="Web-{133CB02F-6849-4856-A566-8AF17D56F896}" dt="2023-06-25T12:50:52.641" v="11" actId="20577"/>
          <ac:spMkLst>
            <pc:docMk/>
            <pc:sldMk cId="0" sldId="257"/>
            <ac:spMk id="129" creationId="{00000000-0000-0000-0000-000000000000}"/>
          </ac:spMkLst>
        </pc:spChg>
      </pc:sldChg>
    </pc:docChg>
  </pc:docChgLst>
  <pc:docChgLst>
    <pc:chgData name="international en territoire" userId="S::internationalenterritoire@sgdf.fr::475ca560-4c7b-4d84-98dc-2123e01a1751" providerId="AD" clId="Web-{EECF5C57-47F1-F6EF-19B4-81F4CB302FD7}"/>
    <pc:docChg chg="addSld modSld">
      <pc:chgData name="international en territoire" userId="S::internationalenterritoire@sgdf.fr::475ca560-4c7b-4d84-98dc-2123e01a1751" providerId="AD" clId="Web-{EECF5C57-47F1-F6EF-19B4-81F4CB302FD7}" dt="2023-06-20T18:53:04.030" v="156" actId="20577"/>
      <pc:docMkLst>
        <pc:docMk/>
      </pc:docMkLst>
      <pc:sldChg chg="addSp delSp modSp">
        <pc:chgData name="international en territoire" userId="S::internationalenterritoire@sgdf.fr::475ca560-4c7b-4d84-98dc-2123e01a1751" providerId="AD" clId="Web-{EECF5C57-47F1-F6EF-19B4-81F4CB302FD7}" dt="2023-06-20T18:51:06.771" v="153"/>
        <pc:sldMkLst>
          <pc:docMk/>
          <pc:sldMk cId="0" sldId="256"/>
        </pc:sldMkLst>
        <pc:spChg chg="add mod">
          <ac:chgData name="international en territoire" userId="S::internationalenterritoire@sgdf.fr::475ca560-4c7b-4d84-98dc-2123e01a1751" providerId="AD" clId="Web-{EECF5C57-47F1-F6EF-19B4-81F4CB302FD7}" dt="2023-06-20T18:50:49.864" v="148" actId="20577"/>
          <ac:spMkLst>
            <pc:docMk/>
            <pc:sldMk cId="0" sldId="256"/>
            <ac:spMk id="2" creationId="{B385A9C3-B06D-79D1-C7E1-F5FD8EF91AAD}"/>
          </ac:spMkLst>
        </pc:spChg>
        <pc:spChg chg="del mod">
          <ac:chgData name="international en territoire" userId="S::internationalenterritoire@sgdf.fr::475ca560-4c7b-4d84-98dc-2123e01a1751" providerId="AD" clId="Web-{EECF5C57-47F1-F6EF-19B4-81F4CB302FD7}" dt="2023-06-20T18:51:06.771" v="153"/>
          <ac:spMkLst>
            <pc:docMk/>
            <pc:sldMk cId="0" sldId="256"/>
            <ac:spMk id="83" creationId="{00000000-0000-0000-0000-000000000000}"/>
          </ac:spMkLst>
        </pc:spChg>
        <pc:spChg chg="mod">
          <ac:chgData name="international en territoire" userId="S::internationalenterritoire@sgdf.fr::475ca560-4c7b-4d84-98dc-2123e01a1751" providerId="AD" clId="Web-{EECF5C57-47F1-F6EF-19B4-81F4CB302FD7}" dt="2023-06-20T18:49:43.828" v="95" actId="20577"/>
          <ac:spMkLst>
            <pc:docMk/>
            <pc:sldMk cId="0" sldId="256"/>
            <ac:spMk id="87" creationId="{00000000-0000-0000-0000-000000000000}"/>
          </ac:spMkLst>
        </pc:spChg>
      </pc:sldChg>
      <pc:sldChg chg="modSp add replId">
        <pc:chgData name="international en territoire" userId="S::internationalenterritoire@sgdf.fr::475ca560-4c7b-4d84-98dc-2123e01a1751" providerId="AD" clId="Web-{EECF5C57-47F1-F6EF-19B4-81F4CB302FD7}" dt="2023-06-20T18:53:04.030" v="156" actId="20577"/>
        <pc:sldMkLst>
          <pc:docMk/>
          <pc:sldMk cId="1091193744" sldId="258"/>
        </pc:sldMkLst>
        <pc:spChg chg="mod">
          <ac:chgData name="international en territoire" userId="S::internationalenterritoire@sgdf.fr::475ca560-4c7b-4d84-98dc-2123e01a1751" providerId="AD" clId="Web-{EECF5C57-47F1-F6EF-19B4-81F4CB302FD7}" dt="2023-06-20T18:53:04.030" v="156" actId="20577"/>
          <ac:spMkLst>
            <pc:docMk/>
            <pc:sldMk cId="1091193744" sldId="258"/>
            <ac:spMk id="2" creationId="{B385A9C3-B06D-79D1-C7E1-F5FD8EF91AAD}"/>
          </ac:spMkLst>
        </pc:spChg>
      </pc:sldChg>
    </pc:docChg>
  </pc:docChgLst>
  <pc:docChgLst>
    <pc:chgData name="international en territoire" userId="S::internationalenterritoire@sgdf.fr::475ca560-4c7b-4d84-98dc-2123e01a1751" providerId="AD" clId="Web-{6FA7F2C0-5676-8206-F32A-0806BD9E60EF}"/>
    <pc:docChg chg="modSld">
      <pc:chgData name="international en territoire" userId="S::internationalenterritoire@sgdf.fr::475ca560-4c7b-4d84-98dc-2123e01a1751" providerId="AD" clId="Web-{6FA7F2C0-5676-8206-F32A-0806BD9E60EF}" dt="2023-06-13T18:36:49.125" v="34" actId="20577"/>
      <pc:docMkLst>
        <pc:docMk/>
      </pc:docMkLst>
      <pc:sldChg chg="modSp">
        <pc:chgData name="international en territoire" userId="S::internationalenterritoire@sgdf.fr::475ca560-4c7b-4d84-98dc-2123e01a1751" providerId="AD" clId="Web-{6FA7F2C0-5676-8206-F32A-0806BD9E60EF}" dt="2023-06-13T18:36:49.125" v="34" actId="20577"/>
        <pc:sldMkLst>
          <pc:docMk/>
          <pc:sldMk cId="0" sldId="256"/>
        </pc:sldMkLst>
        <pc:spChg chg="mod">
          <ac:chgData name="international en territoire" userId="S::internationalenterritoire@sgdf.fr::475ca560-4c7b-4d84-98dc-2123e01a1751" providerId="AD" clId="Web-{6FA7F2C0-5676-8206-F32A-0806BD9E60EF}" dt="2023-06-13T18:36:18.123" v="23" actId="20577"/>
          <ac:spMkLst>
            <pc:docMk/>
            <pc:sldMk cId="0" sldId="256"/>
            <ac:spMk id="81" creationId="{00000000-0000-0000-0000-000000000000}"/>
          </ac:spMkLst>
        </pc:spChg>
        <pc:spChg chg="mod">
          <ac:chgData name="international en territoire" userId="S::internationalenterritoire@sgdf.fr::475ca560-4c7b-4d84-98dc-2123e01a1751" providerId="AD" clId="Web-{6FA7F2C0-5676-8206-F32A-0806BD9E60EF}" dt="2023-06-13T18:35:21.824" v="3" actId="20577"/>
          <ac:spMkLst>
            <pc:docMk/>
            <pc:sldMk cId="0" sldId="256"/>
            <ac:spMk id="83" creationId="{00000000-0000-0000-0000-000000000000}"/>
          </ac:spMkLst>
        </pc:spChg>
        <pc:spChg chg="mod">
          <ac:chgData name="international en territoire" userId="S::internationalenterritoire@sgdf.fr::475ca560-4c7b-4d84-98dc-2123e01a1751" providerId="AD" clId="Web-{6FA7F2C0-5676-8206-F32A-0806BD9E60EF}" dt="2023-06-13T18:36:49.125" v="34" actId="20577"/>
          <ac:spMkLst>
            <pc:docMk/>
            <pc:sldMk cId="0" sldId="256"/>
            <ac:spMk id="90" creationId="{00000000-0000-0000-0000-000000000000}"/>
          </ac:spMkLst>
        </pc:spChg>
      </pc:sldChg>
    </pc:docChg>
  </pc:docChgLst>
  <pc:docChgLst>
    <pc:chgData name="Valentine LARGENT" userId="S::vlargent@sgdf.fr::abc66a55-4757-48ab-b591-87293731bd13" providerId="AD" clId="Web-{EDDFD566-8B02-41A0-9D03-681615013E28}"/>
    <pc:docChg chg="modSld">
      <pc:chgData name="Valentine LARGENT" userId="S::vlargent@sgdf.fr::abc66a55-4757-48ab-b591-87293731bd13" providerId="AD" clId="Web-{EDDFD566-8B02-41A0-9D03-681615013E28}" dt="2023-06-25T12:48:23.102" v="14" actId="20577"/>
      <pc:docMkLst>
        <pc:docMk/>
      </pc:docMkLst>
      <pc:sldChg chg="modSp">
        <pc:chgData name="Valentine LARGENT" userId="S::vlargent@sgdf.fr::abc66a55-4757-48ab-b591-87293731bd13" providerId="AD" clId="Web-{EDDFD566-8B02-41A0-9D03-681615013E28}" dt="2023-06-25T12:48:13.524" v="7" actId="20577"/>
        <pc:sldMkLst>
          <pc:docMk/>
          <pc:sldMk cId="0" sldId="256"/>
        </pc:sldMkLst>
        <pc:spChg chg="mod">
          <ac:chgData name="Valentine LARGENT" userId="S::vlargent@sgdf.fr::abc66a55-4757-48ab-b591-87293731bd13" providerId="AD" clId="Web-{EDDFD566-8B02-41A0-9D03-681615013E28}" dt="2023-06-25T12:48:13.524" v="7" actId="20577"/>
          <ac:spMkLst>
            <pc:docMk/>
            <pc:sldMk cId="0" sldId="256"/>
            <ac:spMk id="117" creationId="{00000000-0000-0000-0000-000000000000}"/>
          </ac:spMkLst>
        </pc:spChg>
      </pc:sldChg>
      <pc:sldChg chg="modSp">
        <pc:chgData name="Valentine LARGENT" userId="S::vlargent@sgdf.fr::abc66a55-4757-48ab-b591-87293731bd13" providerId="AD" clId="Web-{EDDFD566-8B02-41A0-9D03-681615013E28}" dt="2023-06-25T12:48:23.102" v="14" actId="20577"/>
        <pc:sldMkLst>
          <pc:docMk/>
          <pc:sldMk cId="0" sldId="257"/>
        </pc:sldMkLst>
        <pc:spChg chg="mod">
          <ac:chgData name="Valentine LARGENT" userId="S::vlargent@sgdf.fr::abc66a55-4757-48ab-b591-87293731bd13" providerId="AD" clId="Web-{EDDFD566-8B02-41A0-9D03-681615013E28}" dt="2023-06-25T12:48:23.102" v="14" actId="20577"/>
          <ac:spMkLst>
            <pc:docMk/>
            <pc:sldMk cId="0" sldId="257"/>
            <ac:spMk id="141" creationId="{00000000-0000-0000-0000-000000000000}"/>
          </ac:spMkLst>
        </pc:spChg>
      </pc:sldChg>
    </pc:docChg>
  </pc:docChgLst>
  <pc:docChgLst>
    <pc:chgData name="international en territoire" userId="S::internationalenterritoire@sgdf.fr::475ca560-4c7b-4d84-98dc-2123e01a1751" providerId="AD" clId="Web-{8CE9C49F-5083-2000-BDDE-D48BD20DF618}"/>
    <pc:docChg chg="modSld">
      <pc:chgData name="international en territoire" userId="S::internationalenterritoire@sgdf.fr::475ca560-4c7b-4d84-98dc-2123e01a1751" providerId="AD" clId="Web-{8CE9C49F-5083-2000-BDDE-D48BD20DF618}" dt="2021-05-05T12:40:53.941" v="142" actId="20577"/>
      <pc:docMkLst>
        <pc:docMk/>
      </pc:docMkLst>
      <pc:sldChg chg="addSp delSp modSp delCm">
        <pc:chgData name="international en territoire" userId="S::internationalenterritoire@sgdf.fr::475ca560-4c7b-4d84-98dc-2123e01a1751" providerId="AD" clId="Web-{8CE9C49F-5083-2000-BDDE-D48BD20DF618}" dt="2021-05-05T12:40:01.877" v="127" actId="1076"/>
        <pc:sldMkLst>
          <pc:docMk/>
          <pc:sldMk cId="0" sldId="256"/>
        </pc:sldMkLst>
        <pc:spChg chg="add mod">
          <ac:chgData name="international en territoire" userId="S::internationalenterritoire@sgdf.fr::475ca560-4c7b-4d84-98dc-2123e01a1751" providerId="AD" clId="Web-{8CE9C49F-5083-2000-BDDE-D48BD20DF618}" dt="2021-05-05T12:40:01.877" v="127" actId="1076"/>
          <ac:spMkLst>
            <pc:docMk/>
            <pc:sldMk cId="0" sldId="256"/>
            <ac:spMk id="44" creationId="{D6E41CA8-1198-4BFD-B97A-D69AE9AABE06}"/>
          </ac:spMkLst>
        </pc:spChg>
        <pc:spChg chg="mod">
          <ac:chgData name="international en territoire" userId="S::internationalenterritoire@sgdf.fr::475ca560-4c7b-4d84-98dc-2123e01a1751" providerId="AD" clId="Web-{8CE9C49F-5083-2000-BDDE-D48BD20DF618}" dt="2021-05-05T12:34:15.604" v="10" actId="20577"/>
          <ac:spMkLst>
            <pc:docMk/>
            <pc:sldMk cId="0" sldId="256"/>
            <ac:spMk id="81" creationId="{00000000-0000-0000-0000-000000000000}"/>
          </ac:spMkLst>
        </pc:spChg>
        <pc:spChg chg="mod">
          <ac:chgData name="international en territoire" userId="S::internationalenterritoire@sgdf.fr::475ca560-4c7b-4d84-98dc-2123e01a1751" providerId="AD" clId="Web-{8CE9C49F-5083-2000-BDDE-D48BD20DF618}" dt="2021-05-05T12:37:33.936" v="101" actId="1076"/>
          <ac:spMkLst>
            <pc:docMk/>
            <pc:sldMk cId="0" sldId="256"/>
            <ac:spMk id="82" creationId="{00000000-0000-0000-0000-000000000000}"/>
          </ac:spMkLst>
        </pc:spChg>
        <pc:spChg chg="mod">
          <ac:chgData name="international en territoire" userId="S::internationalenterritoire@sgdf.fr::475ca560-4c7b-4d84-98dc-2123e01a1751" providerId="AD" clId="Web-{8CE9C49F-5083-2000-BDDE-D48BD20DF618}" dt="2021-05-05T12:37:29.061" v="100" actId="1076"/>
          <ac:spMkLst>
            <pc:docMk/>
            <pc:sldMk cId="0" sldId="256"/>
            <ac:spMk id="83" creationId="{00000000-0000-0000-0000-000000000000}"/>
          </ac:spMkLst>
        </pc:spChg>
        <pc:spChg chg="mod">
          <ac:chgData name="international en territoire" userId="S::internationalenterritoire@sgdf.fr::475ca560-4c7b-4d84-98dc-2123e01a1751" providerId="AD" clId="Web-{8CE9C49F-5083-2000-BDDE-D48BD20DF618}" dt="2021-05-05T12:33:23.384" v="7" actId="20577"/>
          <ac:spMkLst>
            <pc:docMk/>
            <pc:sldMk cId="0" sldId="256"/>
            <ac:spMk id="87" creationId="{00000000-0000-0000-0000-000000000000}"/>
          </ac:spMkLst>
        </pc:spChg>
        <pc:spChg chg="mod">
          <ac:chgData name="international en territoire" userId="S::internationalenterritoire@sgdf.fr::475ca560-4c7b-4d84-98dc-2123e01a1751" providerId="AD" clId="Web-{8CE9C49F-5083-2000-BDDE-D48BD20DF618}" dt="2021-05-05T12:39:20.986" v="123" actId="20577"/>
          <ac:spMkLst>
            <pc:docMk/>
            <pc:sldMk cId="0" sldId="256"/>
            <ac:spMk id="90" creationId="{00000000-0000-0000-0000-000000000000}"/>
          </ac:spMkLst>
        </pc:spChg>
        <pc:spChg chg="mod">
          <ac:chgData name="international en territoire" userId="S::internationalenterritoire@sgdf.fr::475ca560-4c7b-4d84-98dc-2123e01a1751" providerId="AD" clId="Web-{8CE9C49F-5083-2000-BDDE-D48BD20DF618}" dt="2021-05-05T12:36:52.576" v="87" actId="20577"/>
          <ac:spMkLst>
            <pc:docMk/>
            <pc:sldMk cId="0" sldId="256"/>
            <ac:spMk id="111" creationId="{00000000-0000-0000-0000-000000000000}"/>
          </ac:spMkLst>
        </pc:spChg>
        <pc:spChg chg="del">
          <ac:chgData name="international en territoire" userId="S::internationalenterritoire@sgdf.fr::475ca560-4c7b-4d84-98dc-2123e01a1751" providerId="AD" clId="Web-{8CE9C49F-5083-2000-BDDE-D48BD20DF618}" dt="2021-05-05T12:39:36.533" v="124"/>
          <ac:spMkLst>
            <pc:docMk/>
            <pc:sldMk cId="0" sldId="256"/>
            <ac:spMk id="116" creationId="{00000000-0000-0000-0000-000000000000}"/>
          </ac:spMkLst>
        </pc:spChg>
      </pc:sldChg>
      <pc:sldChg chg="modSp delCm">
        <pc:chgData name="international en territoire" userId="S::internationalenterritoire@sgdf.fr::475ca560-4c7b-4d84-98dc-2123e01a1751" providerId="AD" clId="Web-{8CE9C49F-5083-2000-BDDE-D48BD20DF618}" dt="2021-05-05T12:40:53.941" v="142" actId="20577"/>
        <pc:sldMkLst>
          <pc:docMk/>
          <pc:sldMk cId="0" sldId="257"/>
        </pc:sldMkLst>
        <pc:spChg chg="mod">
          <ac:chgData name="international en territoire" userId="S::internationalenterritoire@sgdf.fr::475ca560-4c7b-4d84-98dc-2123e01a1751" providerId="AD" clId="Web-{8CE9C49F-5083-2000-BDDE-D48BD20DF618}" dt="2021-05-05T12:40:53.941" v="142" actId="20577"/>
          <ac:spMkLst>
            <pc:docMk/>
            <pc:sldMk cId="0" sldId="257"/>
            <ac:spMk id="122" creationId="{00000000-0000-0000-0000-000000000000}"/>
          </ac:spMkLst>
        </pc:spChg>
        <pc:spChg chg="mod">
          <ac:chgData name="international en territoire" userId="S::internationalenterritoire@sgdf.fr::475ca560-4c7b-4d84-98dc-2123e01a1751" providerId="AD" clId="Web-{8CE9C49F-5083-2000-BDDE-D48BD20DF618}" dt="2021-05-05T12:40:53.566" v="138" actId="20577"/>
          <ac:spMkLst>
            <pc:docMk/>
            <pc:sldMk cId="0" sldId="257"/>
            <ac:spMk id="124" creationId="{00000000-0000-0000-0000-000000000000}"/>
          </ac:spMkLst>
        </pc:spChg>
      </pc:sldChg>
    </pc:docChg>
  </pc:docChgLst>
  <pc:docChgLst>
    <pc:chgData name="Amaury Fromenty" userId="S::afromenty@sgdf.fr::501d93a5-c2a1-4ac9-b68f-35eb53205c23" providerId="AD" clId="Web-{38DC1796-0552-A7A6-C75E-728F1AE95BE5}"/>
    <pc:docChg chg="modSld">
      <pc:chgData name="Amaury Fromenty" userId="S::afromenty@sgdf.fr::501d93a5-c2a1-4ac9-b68f-35eb53205c23" providerId="AD" clId="Web-{38DC1796-0552-A7A6-C75E-728F1AE95BE5}" dt="2021-05-25T14:10:02.370" v="32" actId="20577"/>
      <pc:docMkLst>
        <pc:docMk/>
      </pc:docMkLst>
      <pc:sldChg chg="addSp delSp modSp">
        <pc:chgData name="Amaury Fromenty" userId="S::afromenty@sgdf.fr::501d93a5-c2a1-4ac9-b68f-35eb53205c23" providerId="AD" clId="Web-{38DC1796-0552-A7A6-C75E-728F1AE95BE5}" dt="2021-05-25T14:09:39.744" v="26" actId="20577"/>
        <pc:sldMkLst>
          <pc:docMk/>
          <pc:sldMk cId="0" sldId="256"/>
        </pc:sldMkLst>
        <pc:spChg chg="mod">
          <ac:chgData name="Amaury Fromenty" userId="S::afromenty@sgdf.fr::501d93a5-c2a1-4ac9-b68f-35eb53205c23" providerId="AD" clId="Web-{38DC1796-0552-A7A6-C75E-728F1AE95BE5}" dt="2021-05-25T14:09:39.744" v="26" actId="20577"/>
          <ac:spMkLst>
            <pc:docMk/>
            <pc:sldMk cId="0" sldId="256"/>
            <ac:spMk id="44" creationId="{D6E41CA8-1198-4BFD-B97A-D69AE9AABE06}"/>
          </ac:spMkLst>
        </pc:spChg>
        <pc:spChg chg="mod">
          <ac:chgData name="Amaury Fromenty" userId="S::afromenty@sgdf.fr::501d93a5-c2a1-4ac9-b68f-35eb53205c23" providerId="AD" clId="Web-{38DC1796-0552-A7A6-C75E-728F1AE95BE5}" dt="2021-05-25T14:07:46.713" v="4" actId="20577"/>
          <ac:spMkLst>
            <pc:docMk/>
            <pc:sldMk cId="0" sldId="256"/>
            <ac:spMk id="77" creationId="{00000000-0000-0000-0000-000000000000}"/>
          </ac:spMkLst>
        </pc:spChg>
        <pc:spChg chg="mod">
          <ac:chgData name="Amaury Fromenty" userId="S::afromenty@sgdf.fr::501d93a5-c2a1-4ac9-b68f-35eb53205c23" providerId="AD" clId="Web-{38DC1796-0552-A7A6-C75E-728F1AE95BE5}" dt="2021-05-25T14:08:54.181" v="18" actId="20577"/>
          <ac:spMkLst>
            <pc:docMk/>
            <pc:sldMk cId="0" sldId="256"/>
            <ac:spMk id="83" creationId="{00000000-0000-0000-0000-000000000000}"/>
          </ac:spMkLst>
        </pc:spChg>
        <pc:spChg chg="add del mod">
          <ac:chgData name="Amaury Fromenty" userId="S::afromenty@sgdf.fr::501d93a5-c2a1-4ac9-b68f-35eb53205c23" providerId="AD" clId="Web-{38DC1796-0552-A7A6-C75E-728F1AE95BE5}" dt="2021-05-25T14:08:20.555" v="13" actId="20577"/>
          <ac:spMkLst>
            <pc:docMk/>
            <pc:sldMk cId="0" sldId="256"/>
            <ac:spMk id="87" creationId="{00000000-0000-0000-0000-000000000000}"/>
          </ac:spMkLst>
        </pc:spChg>
        <pc:spChg chg="mod">
          <ac:chgData name="Amaury Fromenty" userId="S::afromenty@sgdf.fr::501d93a5-c2a1-4ac9-b68f-35eb53205c23" providerId="AD" clId="Web-{38DC1796-0552-A7A6-C75E-728F1AE95BE5}" dt="2021-05-25T14:09:23.681" v="22" actId="20577"/>
          <ac:spMkLst>
            <pc:docMk/>
            <pc:sldMk cId="0" sldId="256"/>
            <ac:spMk id="90" creationId="{00000000-0000-0000-0000-000000000000}"/>
          </ac:spMkLst>
        </pc:spChg>
      </pc:sldChg>
      <pc:sldChg chg="modSp">
        <pc:chgData name="Amaury Fromenty" userId="S::afromenty@sgdf.fr::501d93a5-c2a1-4ac9-b68f-35eb53205c23" providerId="AD" clId="Web-{38DC1796-0552-A7A6-C75E-728F1AE95BE5}" dt="2021-05-25T14:10:02.370" v="32" actId="20577"/>
        <pc:sldMkLst>
          <pc:docMk/>
          <pc:sldMk cId="0" sldId="257"/>
        </pc:sldMkLst>
        <pc:spChg chg="mod">
          <ac:chgData name="Amaury Fromenty" userId="S::afromenty@sgdf.fr::501d93a5-c2a1-4ac9-b68f-35eb53205c23" providerId="AD" clId="Web-{38DC1796-0552-A7A6-C75E-728F1AE95BE5}" dt="2021-05-25T14:10:02.370" v="32" actId="20577"/>
          <ac:spMkLst>
            <pc:docMk/>
            <pc:sldMk cId="0" sldId="257"/>
            <ac:spMk id="129" creationId="{00000000-0000-0000-0000-000000000000}"/>
          </ac:spMkLst>
        </pc:spChg>
      </pc:sldChg>
    </pc:docChg>
  </pc:docChgLst>
  <pc:docChgLst>
    <pc:chgData name="Amaury Fromenty" userId="S::afromenty@sgdf.fr::501d93a5-c2a1-4ac9-b68f-35eb53205c23" providerId="AD" clId="Web-{2320C834-EC69-AEA4-3FBA-A4A19FCBD5F4}"/>
    <pc:docChg chg="modSld">
      <pc:chgData name="Amaury Fromenty" userId="S::afromenty@sgdf.fr::501d93a5-c2a1-4ac9-b68f-35eb53205c23" providerId="AD" clId="Web-{2320C834-EC69-AEA4-3FBA-A4A19FCBD5F4}" dt="2021-05-25T13:37:44.813" v="21" actId="20577"/>
      <pc:docMkLst>
        <pc:docMk/>
      </pc:docMkLst>
      <pc:sldChg chg="modSp">
        <pc:chgData name="Amaury Fromenty" userId="S::afromenty@sgdf.fr::501d93a5-c2a1-4ac9-b68f-35eb53205c23" providerId="AD" clId="Web-{2320C834-EC69-AEA4-3FBA-A4A19FCBD5F4}" dt="2021-05-25T13:37:44.813" v="21" actId="20577"/>
        <pc:sldMkLst>
          <pc:docMk/>
          <pc:sldMk cId="0" sldId="256"/>
        </pc:sldMkLst>
        <pc:spChg chg="mod">
          <ac:chgData name="Amaury Fromenty" userId="S::afromenty@sgdf.fr::501d93a5-c2a1-4ac9-b68f-35eb53205c23" providerId="AD" clId="Web-{2320C834-EC69-AEA4-3FBA-A4A19FCBD5F4}" dt="2021-05-25T13:37:44.813" v="21" actId="20577"/>
          <ac:spMkLst>
            <pc:docMk/>
            <pc:sldMk cId="0" sldId="256"/>
            <ac:spMk id="87" creationId="{00000000-0000-0000-0000-000000000000}"/>
          </ac:spMkLst>
        </pc:spChg>
      </pc:sldChg>
    </pc:docChg>
  </pc:docChgLst>
  <pc:docChgLst>
    <pc:chgData name="Coline Garnier" userId="S::cgarnier@sgdf.fr::2b47f217-2d6f-4ec5-b8dc-cda32b2b16f8" providerId="AD" clId="Web-{3CA8C29F-304C-2000-BFDB-FEC00A8B8858}"/>
    <pc:docChg chg="modSld">
      <pc:chgData name="Coline Garnier" userId="S::cgarnier@sgdf.fr::2b47f217-2d6f-4ec5-b8dc-cda32b2b16f8" providerId="AD" clId="Web-{3CA8C29F-304C-2000-BFDB-FEC00A8B8858}" dt="2021-04-28T12:04:52.434" v="34"/>
      <pc:docMkLst>
        <pc:docMk/>
      </pc:docMkLst>
      <pc:sldChg chg="modSp addCm delCm modCm">
        <pc:chgData name="Coline Garnier" userId="S::cgarnier@sgdf.fr::2b47f217-2d6f-4ec5-b8dc-cda32b2b16f8" providerId="AD" clId="Web-{3CA8C29F-304C-2000-BFDB-FEC00A8B8858}" dt="2021-04-28T12:03:21.338" v="29"/>
        <pc:sldMkLst>
          <pc:docMk/>
          <pc:sldMk cId="0" sldId="256"/>
        </pc:sldMkLst>
        <pc:spChg chg="mod">
          <ac:chgData name="Coline Garnier" userId="S::cgarnier@sgdf.fr::2b47f217-2d6f-4ec5-b8dc-cda32b2b16f8" providerId="AD" clId="Web-{3CA8C29F-304C-2000-BFDB-FEC00A8B8858}" dt="2021-04-28T12:01:17.741" v="19" actId="20577"/>
          <ac:spMkLst>
            <pc:docMk/>
            <pc:sldMk cId="0" sldId="256"/>
            <ac:spMk id="83" creationId="{00000000-0000-0000-0000-000000000000}"/>
          </ac:spMkLst>
        </pc:spChg>
        <pc:spChg chg="mod">
          <ac:chgData name="Coline Garnier" userId="S::cgarnier@sgdf.fr::2b47f217-2d6f-4ec5-b8dc-cda32b2b16f8" providerId="AD" clId="Web-{3CA8C29F-304C-2000-BFDB-FEC00A8B8858}" dt="2021-04-28T12:02:42.540" v="25" actId="20577"/>
          <ac:spMkLst>
            <pc:docMk/>
            <pc:sldMk cId="0" sldId="256"/>
            <ac:spMk id="111" creationId="{00000000-0000-0000-0000-000000000000}"/>
          </ac:spMkLst>
        </pc:spChg>
      </pc:sldChg>
      <pc:sldChg chg="addCm modCm">
        <pc:chgData name="Coline Garnier" userId="S::cgarnier@sgdf.fr::2b47f217-2d6f-4ec5-b8dc-cda32b2b16f8" providerId="AD" clId="Web-{3CA8C29F-304C-2000-BFDB-FEC00A8B8858}" dt="2021-04-28T12:04:52.434" v="34"/>
        <pc:sldMkLst>
          <pc:docMk/>
          <pc:sldMk cId="0" sldId="257"/>
        </pc:sldMkLst>
      </pc:sldChg>
    </pc:docChg>
  </pc:docChgLst>
  <pc:docChgLst>
    <pc:chgData name="international en territoire" userId="S::internationalenterritoire@sgdf.fr::475ca560-4c7b-4d84-98dc-2123e01a1751" providerId="AD" clId="Web-{8AF92ADD-FA5B-C17F-3A41-A46784DC1532}"/>
    <pc:docChg chg="modSld">
      <pc:chgData name="international en territoire" userId="S::internationalenterritoire@sgdf.fr::475ca560-4c7b-4d84-98dc-2123e01a1751" providerId="AD" clId="Web-{8AF92ADD-FA5B-C17F-3A41-A46784DC1532}" dt="2023-06-25T13:54:55.835" v="102" actId="20577"/>
      <pc:docMkLst>
        <pc:docMk/>
      </pc:docMkLst>
      <pc:sldChg chg="modSp">
        <pc:chgData name="international en territoire" userId="S::internationalenterritoire@sgdf.fr::475ca560-4c7b-4d84-98dc-2123e01a1751" providerId="AD" clId="Web-{8AF92ADD-FA5B-C17F-3A41-A46784DC1532}" dt="2023-06-25T13:54:55.835" v="102" actId="20577"/>
        <pc:sldMkLst>
          <pc:docMk/>
          <pc:sldMk cId="0" sldId="256"/>
        </pc:sldMkLst>
        <pc:spChg chg="mod">
          <ac:chgData name="international en territoire" userId="S::internationalenterritoire@sgdf.fr::475ca560-4c7b-4d84-98dc-2123e01a1751" providerId="AD" clId="Web-{8AF92ADD-FA5B-C17F-3A41-A46784DC1532}" dt="2023-06-25T13:52:49.423" v="70" actId="14100"/>
          <ac:spMkLst>
            <pc:docMk/>
            <pc:sldMk cId="0" sldId="256"/>
            <ac:spMk id="2" creationId="{B385A9C3-B06D-79D1-C7E1-F5FD8EF91AAD}"/>
          </ac:spMkLst>
        </pc:spChg>
        <pc:spChg chg="mod">
          <ac:chgData name="international en territoire" userId="S::internationalenterritoire@sgdf.fr::475ca560-4c7b-4d84-98dc-2123e01a1751" providerId="AD" clId="Web-{8AF92ADD-FA5B-C17F-3A41-A46784DC1532}" dt="2023-06-25T13:52:41.532" v="68" actId="1076"/>
          <ac:spMkLst>
            <pc:docMk/>
            <pc:sldMk cId="0" sldId="256"/>
            <ac:spMk id="82" creationId="{00000000-0000-0000-0000-000000000000}"/>
          </ac:spMkLst>
        </pc:spChg>
        <pc:spChg chg="mod">
          <ac:chgData name="international en territoire" userId="S::internationalenterritoire@sgdf.fr::475ca560-4c7b-4d84-98dc-2123e01a1751" providerId="AD" clId="Web-{8AF92ADD-FA5B-C17F-3A41-A46784DC1532}" dt="2023-06-25T13:54:55.835" v="102" actId="20577"/>
          <ac:spMkLst>
            <pc:docMk/>
            <pc:sldMk cId="0" sldId="256"/>
            <ac:spMk id="87" creationId="{00000000-0000-0000-0000-000000000000}"/>
          </ac:spMkLst>
        </pc:spChg>
      </pc:sldChg>
    </pc:docChg>
  </pc:docChgLst>
  <pc:docChgLst>
    <pc:chgData name="international en territoire" userId="S::internationalenterritoire@sgdf.fr::475ca560-4c7b-4d84-98dc-2123e01a1751" providerId="AD" clId="Web-{849A3EE9-1F78-7DC7-659F-6B9F29522A33}"/>
    <pc:docChg chg="modSld">
      <pc:chgData name="international en territoire" userId="S::internationalenterritoire@sgdf.fr::475ca560-4c7b-4d84-98dc-2123e01a1751" providerId="AD" clId="Web-{849A3EE9-1F78-7DC7-659F-6B9F29522A33}" dt="2023-06-20T17:35:53.839" v="21" actId="20577"/>
      <pc:docMkLst>
        <pc:docMk/>
      </pc:docMkLst>
      <pc:sldChg chg="modSp">
        <pc:chgData name="international en territoire" userId="S::internationalenterritoire@sgdf.fr::475ca560-4c7b-4d84-98dc-2123e01a1751" providerId="AD" clId="Web-{849A3EE9-1F78-7DC7-659F-6B9F29522A33}" dt="2023-06-20T17:35:53.839" v="21" actId="20577"/>
        <pc:sldMkLst>
          <pc:docMk/>
          <pc:sldMk cId="0" sldId="256"/>
        </pc:sldMkLst>
        <pc:spChg chg="mod">
          <ac:chgData name="international en territoire" userId="S::internationalenterritoire@sgdf.fr::475ca560-4c7b-4d84-98dc-2123e01a1751" providerId="AD" clId="Web-{849A3EE9-1F78-7DC7-659F-6B9F29522A33}" dt="2023-06-20T17:35:53.839" v="21" actId="20577"/>
          <ac:spMkLst>
            <pc:docMk/>
            <pc:sldMk cId="0" sldId="256"/>
            <ac:spMk id="44" creationId="{D6E41CA8-1198-4BFD-B97A-D69AE9AABE06}"/>
          </ac:spMkLst>
        </pc:spChg>
        <pc:spChg chg="mod">
          <ac:chgData name="international en territoire" userId="S::internationalenterritoire@sgdf.fr::475ca560-4c7b-4d84-98dc-2123e01a1751" providerId="AD" clId="Web-{849A3EE9-1F78-7DC7-659F-6B9F29522A33}" dt="2023-06-20T17:35:20.151" v="16" actId="20577"/>
          <ac:spMkLst>
            <pc:docMk/>
            <pc:sldMk cId="0" sldId="256"/>
            <ac:spMk id="87" creationId="{00000000-0000-0000-0000-000000000000}"/>
          </ac:spMkLst>
        </pc:spChg>
      </pc:sldChg>
    </pc:docChg>
  </pc:docChgLst>
  <pc:docChgLst>
    <pc:chgData name="international en territoire" userId="S::internationalenterritoire@sgdf.fr::475ca560-4c7b-4d84-98dc-2123e01a1751" providerId="AD" clId="Web-{99EBC49F-E041-2000-BDDE-D673903E2F50}"/>
    <pc:docChg chg="modSld">
      <pc:chgData name="international en territoire" userId="S::internationalenterritoire@sgdf.fr::475ca560-4c7b-4d84-98dc-2123e01a1751" providerId="AD" clId="Web-{99EBC49F-E041-2000-BDDE-D673903E2F50}" dt="2021-05-05T12:43:28.005" v="42" actId="1076"/>
      <pc:docMkLst>
        <pc:docMk/>
      </pc:docMkLst>
      <pc:sldChg chg="modSp delCm">
        <pc:chgData name="international en territoire" userId="S::internationalenterritoire@sgdf.fr::475ca560-4c7b-4d84-98dc-2123e01a1751" providerId="AD" clId="Web-{99EBC49F-E041-2000-BDDE-D673903E2F50}" dt="2021-05-05T12:43:28.005" v="42" actId="1076"/>
        <pc:sldMkLst>
          <pc:docMk/>
          <pc:sldMk cId="0" sldId="257"/>
        </pc:sldMkLst>
        <pc:spChg chg="mod">
          <ac:chgData name="international en territoire" userId="S::internationalenterritoire@sgdf.fr::475ca560-4c7b-4d84-98dc-2123e01a1751" providerId="AD" clId="Web-{99EBC49F-E041-2000-BDDE-D673903E2F50}" dt="2021-05-05T12:43:13.270" v="41" actId="20577"/>
          <ac:spMkLst>
            <pc:docMk/>
            <pc:sldMk cId="0" sldId="257"/>
            <ac:spMk id="122" creationId="{00000000-0000-0000-0000-000000000000}"/>
          </ac:spMkLst>
        </pc:spChg>
        <pc:spChg chg="mod">
          <ac:chgData name="international en territoire" userId="S::internationalenterritoire@sgdf.fr::475ca560-4c7b-4d84-98dc-2123e01a1751" providerId="AD" clId="Web-{99EBC49F-E041-2000-BDDE-D673903E2F50}" dt="2021-05-05T12:43:28.005" v="42" actId="1076"/>
          <ac:spMkLst>
            <pc:docMk/>
            <pc:sldMk cId="0" sldId="257"/>
            <ac:spMk id="138" creationId="{00000000-0000-0000-0000-000000000000}"/>
          </ac:spMkLst>
        </pc:spChg>
      </pc:sldChg>
    </pc:docChg>
  </pc:docChgLst>
  <pc:docChgLst>
    <pc:chgData name="Coline Garnier" userId="S::cgarnier@sgdf.fr::2b47f217-2d6f-4ec5-b8dc-cda32b2b16f8" providerId="AD" clId="Web-{B0AFE424-3870-0554-9BA7-965EE086B9B2}"/>
    <pc:docChg chg="modSld">
      <pc:chgData name="Coline Garnier" userId="S::cgarnier@sgdf.fr::2b47f217-2d6f-4ec5-b8dc-cda32b2b16f8" providerId="AD" clId="Web-{B0AFE424-3870-0554-9BA7-965EE086B9B2}" dt="2023-09-06T15:54:05.631" v="38" actId="20577"/>
      <pc:docMkLst>
        <pc:docMk/>
      </pc:docMkLst>
      <pc:sldChg chg="modSp">
        <pc:chgData name="Coline Garnier" userId="S::cgarnier@sgdf.fr::2b47f217-2d6f-4ec5-b8dc-cda32b2b16f8" providerId="AD" clId="Web-{B0AFE424-3870-0554-9BA7-965EE086B9B2}" dt="2023-09-06T15:54:05.631" v="38" actId="20577"/>
        <pc:sldMkLst>
          <pc:docMk/>
          <pc:sldMk cId="0" sldId="256"/>
        </pc:sldMkLst>
        <pc:spChg chg="mod">
          <ac:chgData name="Coline Garnier" userId="S::cgarnier@sgdf.fr::2b47f217-2d6f-4ec5-b8dc-cda32b2b16f8" providerId="AD" clId="Web-{B0AFE424-3870-0554-9BA7-965EE086B9B2}" dt="2023-09-06T15:53:36.818" v="35" actId="20577"/>
          <ac:spMkLst>
            <pc:docMk/>
            <pc:sldMk cId="0" sldId="256"/>
            <ac:spMk id="2" creationId="{B385A9C3-B06D-79D1-C7E1-F5FD8EF91AAD}"/>
          </ac:spMkLst>
        </pc:spChg>
        <pc:spChg chg="mod">
          <ac:chgData name="Coline Garnier" userId="S::cgarnier@sgdf.fr::2b47f217-2d6f-4ec5-b8dc-cda32b2b16f8" providerId="AD" clId="Web-{B0AFE424-3870-0554-9BA7-965EE086B9B2}" dt="2023-09-06T15:54:05.631" v="38" actId="20577"/>
          <ac:spMkLst>
            <pc:docMk/>
            <pc:sldMk cId="0" sldId="256"/>
            <ac:spMk id="44" creationId="{D6E41CA8-1198-4BFD-B97A-D69AE9AABE06}"/>
          </ac:spMkLst>
        </pc:spChg>
      </pc:sldChg>
    </pc:docChg>
  </pc:docChgLst>
  <pc:docChgLst>
    <pc:chgData name="Valentine LARGENT" userId="S::vlargent@sgdf.fr::abc66a55-4757-48ab-b591-87293731bd13" providerId="AD" clId="Web-{8B34D07D-EB02-4ECD-B80F-05361C2BB612}"/>
    <pc:docChg chg="modSld">
      <pc:chgData name="Valentine LARGENT" userId="S::vlargent@sgdf.fr::abc66a55-4757-48ab-b591-87293731bd13" providerId="AD" clId="Web-{8B34D07D-EB02-4ECD-B80F-05361C2BB612}" dt="2023-06-25T13:12:50.263" v="1" actId="20577"/>
      <pc:docMkLst>
        <pc:docMk/>
      </pc:docMkLst>
      <pc:sldChg chg="modSp">
        <pc:chgData name="Valentine LARGENT" userId="S::vlargent@sgdf.fr::abc66a55-4757-48ab-b591-87293731bd13" providerId="AD" clId="Web-{8B34D07D-EB02-4ECD-B80F-05361C2BB612}" dt="2023-06-25T13:12:50.263" v="1" actId="20577"/>
        <pc:sldMkLst>
          <pc:docMk/>
          <pc:sldMk cId="0" sldId="256"/>
        </pc:sldMkLst>
        <pc:spChg chg="mod">
          <ac:chgData name="Valentine LARGENT" userId="S::vlargent@sgdf.fr::abc66a55-4757-48ab-b591-87293731bd13" providerId="AD" clId="Web-{8B34D07D-EB02-4ECD-B80F-05361C2BB612}" dt="2023-06-25T13:12:50.263" v="1" actId="20577"/>
          <ac:spMkLst>
            <pc:docMk/>
            <pc:sldMk cId="0" sldId="256"/>
            <ac:spMk id="2" creationId="{B385A9C3-B06D-79D1-C7E1-F5FD8EF91AAD}"/>
          </ac:spMkLst>
        </pc:spChg>
      </pc:sldChg>
    </pc:docChg>
  </pc:docChgLst>
  <pc:docChgLst>
    <pc:chgData name="Valentine LARGENT" userId="S::vlargent@sgdf.fr::abc66a55-4757-48ab-b591-87293731bd13" providerId="AD" clId="Web-{97B7461F-423B-4D37-A30D-8DFECF2D0EA4}"/>
    <pc:docChg chg="delSld">
      <pc:chgData name="Valentine LARGENT" userId="S::vlargent@sgdf.fr::abc66a55-4757-48ab-b591-87293731bd13" providerId="AD" clId="Web-{97B7461F-423B-4D37-A30D-8DFECF2D0EA4}" dt="2023-06-25T12:45:01.774" v="0"/>
      <pc:docMkLst>
        <pc:docMk/>
      </pc:docMkLst>
      <pc:sldChg chg="del">
        <pc:chgData name="Valentine LARGENT" userId="S::vlargent@sgdf.fr::abc66a55-4757-48ab-b591-87293731bd13" providerId="AD" clId="Web-{97B7461F-423B-4D37-A30D-8DFECF2D0EA4}" dt="2023-06-25T12:45:01.774" v="0"/>
        <pc:sldMkLst>
          <pc:docMk/>
          <pc:sldMk cId="1091193744" sldId="258"/>
        </pc:sldMkLst>
      </pc:sldChg>
    </pc:docChg>
  </pc:docChgLst>
  <pc:docChgLst>
    <pc:chgData name="international en territoire" userId="S::internationalenterritoire@sgdf.fr::475ca560-4c7b-4d84-98dc-2123e01a1751" providerId="AD" clId="Web-{9C5CD535-823E-4FD9-9B17-7CFD28C68B9A}"/>
    <pc:docChg chg="modSld">
      <pc:chgData name="international en territoire" userId="S::internationalenterritoire@sgdf.fr::475ca560-4c7b-4d84-98dc-2123e01a1751" providerId="AD" clId="Web-{9C5CD535-823E-4FD9-9B17-7CFD28C68B9A}" dt="2023-06-21T15:16:06.802" v="704" actId="20577"/>
      <pc:docMkLst>
        <pc:docMk/>
      </pc:docMkLst>
      <pc:sldChg chg="modSp">
        <pc:chgData name="international en territoire" userId="S::internationalenterritoire@sgdf.fr::475ca560-4c7b-4d84-98dc-2123e01a1751" providerId="AD" clId="Web-{9C5CD535-823E-4FD9-9B17-7CFD28C68B9A}" dt="2023-06-21T14:54:12.776" v="664" actId="1076"/>
        <pc:sldMkLst>
          <pc:docMk/>
          <pc:sldMk cId="0" sldId="256"/>
        </pc:sldMkLst>
        <pc:spChg chg="mod">
          <ac:chgData name="international en territoire" userId="S::internationalenterritoire@sgdf.fr::475ca560-4c7b-4d84-98dc-2123e01a1751" providerId="AD" clId="Web-{9C5CD535-823E-4FD9-9B17-7CFD28C68B9A}" dt="2023-06-21T14:46:11.155" v="396" actId="20577"/>
          <ac:spMkLst>
            <pc:docMk/>
            <pc:sldMk cId="0" sldId="256"/>
            <ac:spMk id="2" creationId="{B385A9C3-B06D-79D1-C7E1-F5FD8EF91AAD}"/>
          </ac:spMkLst>
        </pc:spChg>
        <pc:spChg chg="mod">
          <ac:chgData name="international en territoire" userId="S::internationalenterritoire@sgdf.fr::475ca560-4c7b-4d84-98dc-2123e01a1751" providerId="AD" clId="Web-{9C5CD535-823E-4FD9-9B17-7CFD28C68B9A}" dt="2023-06-21T14:54:12.776" v="664" actId="1076"/>
          <ac:spMkLst>
            <pc:docMk/>
            <pc:sldMk cId="0" sldId="256"/>
            <ac:spMk id="87" creationId="{00000000-0000-0000-0000-000000000000}"/>
          </ac:spMkLst>
        </pc:spChg>
      </pc:sldChg>
      <pc:sldChg chg="delSp modSp">
        <pc:chgData name="international en territoire" userId="S::internationalenterritoire@sgdf.fr::475ca560-4c7b-4d84-98dc-2123e01a1751" providerId="AD" clId="Web-{9C5CD535-823E-4FD9-9B17-7CFD28C68B9A}" dt="2023-06-21T15:16:06.802" v="704" actId="20577"/>
        <pc:sldMkLst>
          <pc:docMk/>
          <pc:sldMk cId="1091193744" sldId="258"/>
        </pc:sldMkLst>
        <pc:spChg chg="mod">
          <ac:chgData name="international en territoire" userId="S::internationalenterritoire@sgdf.fr::475ca560-4c7b-4d84-98dc-2123e01a1751" providerId="AD" clId="Web-{9C5CD535-823E-4FD9-9B17-7CFD28C68B9A}" dt="2023-06-21T15:16:06.802" v="704" actId="20577"/>
          <ac:spMkLst>
            <pc:docMk/>
            <pc:sldMk cId="1091193744" sldId="258"/>
            <ac:spMk id="2" creationId="{B385A9C3-B06D-79D1-C7E1-F5FD8EF91AAD}"/>
          </ac:spMkLst>
        </pc:spChg>
        <pc:spChg chg="del mod">
          <ac:chgData name="international en territoire" userId="S::internationalenterritoire@sgdf.fr::475ca560-4c7b-4d84-98dc-2123e01a1751" providerId="AD" clId="Web-{9C5CD535-823E-4FD9-9B17-7CFD28C68B9A}" dt="2023-06-21T14:53:30.150" v="662"/>
          <ac:spMkLst>
            <pc:docMk/>
            <pc:sldMk cId="1091193744" sldId="258"/>
            <ac:spMk id="83" creationId="{00000000-0000-0000-0000-000000000000}"/>
          </ac:spMkLst>
        </pc:spChg>
        <pc:spChg chg="mod">
          <ac:chgData name="international en territoire" userId="S::internationalenterritoire@sgdf.fr::475ca560-4c7b-4d84-98dc-2123e01a1751" providerId="AD" clId="Web-{9C5CD535-823E-4FD9-9B17-7CFD28C68B9A}" dt="2023-06-21T15:15:20.833" v="682" actId="1076"/>
          <ac:spMkLst>
            <pc:docMk/>
            <pc:sldMk cId="1091193744" sldId="258"/>
            <ac:spMk id="87" creationId="{00000000-0000-0000-0000-000000000000}"/>
          </ac:spMkLst>
        </pc:spChg>
        <pc:picChg chg="mod">
          <ac:chgData name="international en territoire" userId="S::internationalenterritoire@sgdf.fr::475ca560-4c7b-4d84-98dc-2123e01a1751" providerId="AD" clId="Web-{9C5CD535-823E-4FD9-9B17-7CFD28C68B9A}" dt="2023-06-21T15:14:52.879" v="670" actId="1076"/>
          <ac:picMkLst>
            <pc:docMk/>
            <pc:sldMk cId="1091193744" sldId="258"/>
            <ac:picMk id="91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342720" y="364680"/>
            <a:ext cx="6171840" cy="7076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42720" y="364680"/>
            <a:ext cx="6171840" cy="7076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GB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GB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0" y="0"/>
            <a:ext cx="4814280" cy="610920"/>
          </a:xfrm>
          <a:prstGeom prst="rect">
            <a:avLst/>
          </a:prstGeom>
          <a:solidFill>
            <a:srgbClr val="003A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7" name="CustomShape 2"/>
          <p:cNvSpPr/>
          <p:nvPr/>
        </p:nvSpPr>
        <p:spPr>
          <a:xfrm>
            <a:off x="276840" y="63720"/>
            <a:ext cx="4537440" cy="514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/>
          <a:lstStyle/>
          <a:p>
            <a:pPr>
              <a:lnSpc>
                <a:spcPct val="100000"/>
              </a:lnSpc>
            </a:pPr>
            <a:r>
              <a:rPr lang="en-GB" sz="1400" b="0" strike="noStrike" spc="-1">
                <a:solidFill>
                  <a:srgbClr val="FFFFFF"/>
                </a:solidFill>
                <a:latin typeface="Arial"/>
                <a:ea typeface="DejaVu Sans"/>
              </a:rPr>
              <a:t>FICHE DE MISSION – </a:t>
            </a:r>
            <a:r>
              <a:rPr lang="en-GB" sz="1400" spc="-1">
                <a:solidFill>
                  <a:srgbClr val="FFFFFF"/>
                </a:solidFill>
                <a:latin typeface="Arial"/>
                <a:ea typeface="DejaVu Sans"/>
              </a:rPr>
              <a:t>EQUIPIER(E)</a:t>
            </a:r>
            <a:r>
              <a:rPr lang="en-GB" sz="1400" b="0" strike="noStrike" spc="-1">
                <a:solidFill>
                  <a:srgbClr val="FFFFFF"/>
                </a:solidFill>
                <a:latin typeface="Arial"/>
                <a:ea typeface="DejaVu Sans"/>
              </a:rPr>
              <a:t> NATIONAL</a:t>
            </a:r>
            <a:r>
              <a:rPr lang="en-GB" sz="1400" spc="-1">
                <a:solidFill>
                  <a:srgbClr val="FFFFFF"/>
                </a:solidFill>
                <a:latin typeface="Arial"/>
                <a:ea typeface="DejaVu Sans"/>
              </a:rPr>
              <a:t>(</a:t>
            </a:r>
            <a:r>
              <a:rPr lang="en-GB" sz="1400" b="0" strike="noStrike" spc="-1">
                <a:solidFill>
                  <a:srgbClr val="FFFFFF"/>
                </a:solidFill>
                <a:latin typeface="Arial"/>
                <a:ea typeface="DejaVu Sans"/>
              </a:rPr>
              <a:t>E</a:t>
            </a:r>
            <a:r>
              <a:rPr lang="en-GB" sz="1400" spc="-1">
                <a:solidFill>
                  <a:srgbClr val="FFFFFF"/>
                </a:solidFill>
                <a:latin typeface="Arial"/>
                <a:ea typeface="DejaVu Sans"/>
              </a:rPr>
              <a:t>)</a:t>
            </a:r>
            <a:r>
              <a:rPr lang="en-GB" sz="1400" b="0" strike="noStrike" spc="-1">
                <a:solidFill>
                  <a:srgbClr val="FFFFFF"/>
                </a:solidFill>
                <a:latin typeface="Arial"/>
                <a:ea typeface="DejaVu Sans"/>
              </a:rPr>
              <a:t> INTERNATIONAL EN TERRITOIRE </a:t>
            </a:r>
            <a:r>
              <a:rPr lang="en-GB" sz="1400" spc="-1">
                <a:solidFill>
                  <a:srgbClr val="FFFFFF"/>
                </a:solidFill>
                <a:latin typeface="Arial"/>
                <a:ea typeface="DejaVu Sans"/>
              </a:rPr>
              <a:t>2023-2024/2025</a:t>
            </a:r>
            <a:endParaRPr lang="en-GB" sz="1400" b="0" strike="noStrike" spc="-1">
              <a:latin typeface="Arial"/>
            </a:endParaRPr>
          </a:p>
        </p:txBody>
      </p:sp>
      <p:sp>
        <p:nvSpPr>
          <p:cNvPr id="78" name="Line 3"/>
          <p:cNvSpPr/>
          <p:nvPr/>
        </p:nvSpPr>
        <p:spPr>
          <a:xfrm>
            <a:off x="195120" y="168840"/>
            <a:ext cx="360" cy="255960"/>
          </a:xfrm>
          <a:prstGeom prst="line">
            <a:avLst/>
          </a:prstGeom>
          <a:ln w="19080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9" name="Line 4"/>
          <p:cNvSpPr/>
          <p:nvPr/>
        </p:nvSpPr>
        <p:spPr>
          <a:xfrm>
            <a:off x="4701960" y="170280"/>
            <a:ext cx="360" cy="256320"/>
          </a:xfrm>
          <a:prstGeom prst="line">
            <a:avLst/>
          </a:prstGeom>
          <a:ln w="19080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0" name="CustomShape 5"/>
          <p:cNvSpPr/>
          <p:nvPr/>
        </p:nvSpPr>
        <p:spPr>
          <a:xfrm>
            <a:off x="281520" y="902520"/>
            <a:ext cx="685548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1" name="CustomShape 6"/>
          <p:cNvSpPr/>
          <p:nvPr/>
        </p:nvSpPr>
        <p:spPr>
          <a:xfrm>
            <a:off x="144000" y="1233360"/>
            <a:ext cx="6406560" cy="92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/>
          <a:lstStyle/>
          <a:p>
            <a:pPr algn="just"/>
            <a:r>
              <a:rPr lang="en-GB" sz="1100" b="0" i="1" strike="noStrike" spc="-1">
                <a:solidFill>
                  <a:srgbClr val="000000"/>
                </a:solidFill>
                <a:latin typeface="Arial"/>
                <a:ea typeface="DejaVu Sans"/>
              </a:rPr>
              <a:t>Membre du Département International (DI), je </a:t>
            </a:r>
            <a:r>
              <a:rPr lang="en-GB" sz="1100" i="1" spc="-1" err="1">
                <a:solidFill>
                  <a:srgbClr val="000000"/>
                </a:solidFill>
                <a:latin typeface="Arial"/>
                <a:ea typeface="DejaVu Sans"/>
              </a:rPr>
              <a:t>contribue</a:t>
            </a:r>
            <a:r>
              <a:rPr lang="en-GB" sz="1100" i="1" spc="-1">
                <a:solidFill>
                  <a:srgbClr val="000000"/>
                </a:solidFill>
                <a:latin typeface="Arial"/>
                <a:ea typeface="DejaVu Sans"/>
              </a:rPr>
              <a:t> aux actions </a:t>
            </a:r>
            <a:r>
              <a:rPr lang="en-GB" sz="1100" b="0" i="1" strike="noStrike" spc="-1" err="1">
                <a:solidFill>
                  <a:srgbClr val="000000"/>
                </a:solidFill>
                <a:latin typeface="Arial"/>
                <a:ea typeface="DejaVu Sans"/>
              </a:rPr>
              <a:t>autour</a:t>
            </a:r>
            <a:r>
              <a:rPr lang="en-GB" sz="1100" b="0" i="1" strike="noStrike" spc="-1">
                <a:solidFill>
                  <a:srgbClr val="000000"/>
                </a:solidFill>
                <a:latin typeface="Arial"/>
                <a:ea typeface="DejaVu Sans"/>
              </a:rPr>
              <a:t> des </a:t>
            </a:r>
            <a:r>
              <a:rPr lang="en-GB" sz="1100" b="0" i="1" strike="noStrike" spc="-1" err="1">
                <a:solidFill>
                  <a:srgbClr val="000000"/>
                </a:solidFill>
                <a:latin typeface="Arial"/>
                <a:ea typeface="DejaVu Sans"/>
              </a:rPr>
              <a:t>enjeux</a:t>
            </a:r>
            <a:r>
              <a:rPr lang="en-GB" sz="1100" b="0" i="1" strike="noStrike" spc="-1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GB" sz="1100" b="0" i="1" strike="noStrike" spc="-1" err="1">
                <a:solidFill>
                  <a:srgbClr val="000000"/>
                </a:solidFill>
                <a:latin typeface="Arial"/>
                <a:ea typeface="DejaVu Sans"/>
              </a:rPr>
              <a:t>d’éducation</a:t>
            </a:r>
            <a:r>
              <a:rPr lang="en-GB" sz="1100" b="0" i="1" strike="noStrike" spc="-1">
                <a:solidFill>
                  <a:srgbClr val="000000"/>
                </a:solidFill>
                <a:latin typeface="Arial"/>
                <a:ea typeface="DejaVu Sans"/>
              </a:rPr>
              <a:t> à la </a:t>
            </a:r>
            <a:r>
              <a:rPr lang="en-GB" sz="1100" b="0" i="1" strike="noStrike" spc="-1" err="1">
                <a:solidFill>
                  <a:srgbClr val="000000"/>
                </a:solidFill>
                <a:latin typeface="Arial"/>
                <a:ea typeface="DejaVu Sans"/>
              </a:rPr>
              <a:t>paix</a:t>
            </a:r>
            <a:r>
              <a:rPr lang="en-GB" sz="1100" b="0" i="1" strike="noStrike" spc="-1">
                <a:solidFill>
                  <a:srgbClr val="000000"/>
                </a:solidFill>
                <a:latin typeface="Arial"/>
                <a:ea typeface="DejaVu Sans"/>
              </a:rPr>
              <a:t> et </a:t>
            </a:r>
            <a:r>
              <a:rPr lang="en-GB" sz="1100" b="0" i="1" strike="noStrike" spc="-1" err="1">
                <a:solidFill>
                  <a:srgbClr val="000000"/>
                </a:solidFill>
                <a:latin typeface="Arial"/>
                <a:ea typeface="DejaVu Sans"/>
              </a:rPr>
              <a:t>d’ouverture</a:t>
            </a:r>
            <a:r>
              <a:rPr lang="en-GB" sz="1100" b="0" i="1" strike="noStrike" spc="-1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GB" sz="1100" b="0" i="1" strike="noStrike" spc="-1" err="1">
                <a:solidFill>
                  <a:srgbClr val="000000"/>
                </a:solidFill>
                <a:latin typeface="Arial"/>
                <a:ea typeface="DejaVu Sans"/>
              </a:rPr>
              <a:t>interculturelle</a:t>
            </a:r>
            <a:r>
              <a:rPr lang="en-GB" sz="1100" b="0" i="1" strike="noStrike" spc="-1">
                <a:solidFill>
                  <a:srgbClr val="000000"/>
                </a:solidFill>
                <a:latin typeface="Arial"/>
                <a:ea typeface="DejaVu Sans"/>
              </a:rPr>
              <a:t>. Je </a:t>
            </a:r>
            <a:r>
              <a:rPr lang="en-GB" sz="1100" b="0" i="1" strike="noStrike" spc="-1" err="1">
                <a:solidFill>
                  <a:srgbClr val="000000"/>
                </a:solidFill>
                <a:latin typeface="Arial"/>
                <a:ea typeface="DejaVu Sans"/>
              </a:rPr>
              <a:t>participe</a:t>
            </a:r>
            <a:r>
              <a:rPr lang="en-GB" sz="1100" b="0" i="1" strike="noStrike" spc="-1">
                <a:solidFill>
                  <a:srgbClr val="000000"/>
                </a:solidFill>
                <a:latin typeface="Arial"/>
                <a:ea typeface="DejaVu Sans"/>
              </a:rPr>
              <a:t> aux </a:t>
            </a:r>
            <a:r>
              <a:rPr lang="en-GB" sz="1100" b="0" i="1" strike="noStrike" spc="-1" err="1">
                <a:solidFill>
                  <a:srgbClr val="000000"/>
                </a:solidFill>
                <a:latin typeface="Arial"/>
                <a:ea typeface="DejaVu Sans"/>
              </a:rPr>
              <a:t>réflexions</a:t>
            </a:r>
            <a:r>
              <a:rPr lang="en-GB" sz="1100" b="0" i="1" strike="noStrike" spc="-1">
                <a:solidFill>
                  <a:srgbClr val="000000"/>
                </a:solidFill>
                <a:latin typeface="Arial"/>
                <a:ea typeface="DejaVu Sans"/>
              </a:rPr>
              <a:t> du DI </a:t>
            </a:r>
            <a:r>
              <a:rPr lang="en-GB" sz="1100" b="0" i="1" strike="noStrike" spc="-1" err="1">
                <a:solidFill>
                  <a:srgbClr val="000000"/>
                </a:solidFill>
                <a:latin typeface="Arial"/>
                <a:ea typeface="DejaVu Sans"/>
              </a:rPr>
              <a:t>notamment</a:t>
            </a:r>
            <a:r>
              <a:rPr lang="en-GB" sz="1100" b="0" i="1" strike="noStrike" spc="-1">
                <a:solidFill>
                  <a:srgbClr val="000000"/>
                </a:solidFill>
                <a:latin typeface="Arial"/>
                <a:ea typeface="DejaVu Sans"/>
              </a:rPr>
              <a:t> sur la </a:t>
            </a:r>
            <a:r>
              <a:rPr lang="en-GB" sz="1100" b="0" i="1" strike="noStrike" spc="-1" err="1">
                <a:solidFill>
                  <a:srgbClr val="000000"/>
                </a:solidFill>
                <a:latin typeface="Arial"/>
                <a:ea typeface="DejaVu Sans"/>
              </a:rPr>
              <a:t>solidarité</a:t>
            </a:r>
            <a:r>
              <a:rPr lang="en-GB" sz="1100" b="0" i="1" strike="noStrike" spc="-1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GB" sz="1100" b="0" i="1" strike="noStrike" spc="-1" err="1">
                <a:solidFill>
                  <a:srgbClr val="000000"/>
                </a:solidFill>
                <a:latin typeface="Arial"/>
                <a:ea typeface="DejaVu Sans"/>
              </a:rPr>
              <a:t>internationale</a:t>
            </a:r>
            <a:r>
              <a:rPr lang="en-GB" sz="1100" b="0" i="1" strike="noStrike" spc="-1">
                <a:solidFill>
                  <a:srgbClr val="000000"/>
                </a:solidFill>
                <a:latin typeface="Arial"/>
                <a:ea typeface="DejaVu Sans"/>
              </a:rPr>
              <a:t>, la </a:t>
            </a:r>
            <a:r>
              <a:rPr lang="en-GB" sz="1100" b="0" i="1" strike="noStrike" spc="-1" err="1">
                <a:solidFill>
                  <a:srgbClr val="000000"/>
                </a:solidFill>
                <a:latin typeface="Arial"/>
                <a:ea typeface="DejaVu Sans"/>
              </a:rPr>
              <a:t>citoyenneté</a:t>
            </a:r>
            <a:r>
              <a:rPr lang="en-GB" sz="1100" b="0" i="1" strike="noStrike" spc="-1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GB" sz="1100" b="0" i="1" strike="noStrike" spc="-1" err="1">
                <a:solidFill>
                  <a:srgbClr val="000000"/>
                </a:solidFill>
                <a:latin typeface="Arial"/>
                <a:ea typeface="DejaVu Sans"/>
              </a:rPr>
              <a:t>européenne</a:t>
            </a:r>
            <a:r>
              <a:rPr lang="en-GB" sz="1100" b="0" i="1" strike="noStrike" spc="-1">
                <a:solidFill>
                  <a:srgbClr val="000000"/>
                </a:solidFill>
                <a:latin typeface="Arial"/>
                <a:ea typeface="DejaVu Sans"/>
              </a:rPr>
              <a:t> et </a:t>
            </a:r>
            <a:r>
              <a:rPr lang="en-GB" sz="1100" b="0" i="1" strike="noStrike" spc="-1" err="1">
                <a:solidFill>
                  <a:srgbClr val="000000"/>
                </a:solidFill>
                <a:latin typeface="Arial"/>
                <a:ea typeface="DejaVu Sans"/>
              </a:rPr>
              <a:t>mondiale</a:t>
            </a:r>
            <a:r>
              <a:rPr lang="en-GB" sz="1100" b="0" i="1" strike="noStrike" spc="-1">
                <a:solidFill>
                  <a:srgbClr val="000000"/>
                </a:solidFill>
                <a:latin typeface="Arial"/>
                <a:ea typeface="DejaVu Sans"/>
              </a:rPr>
              <a:t>, et </a:t>
            </a:r>
            <a:r>
              <a:rPr lang="en-GB" sz="1100" b="0" i="1" strike="noStrike" spc="-1" err="1">
                <a:solidFill>
                  <a:srgbClr val="000000"/>
                </a:solidFill>
                <a:latin typeface="Arial"/>
                <a:ea typeface="DejaVu Sans"/>
              </a:rPr>
              <a:t>contribue</a:t>
            </a:r>
            <a:r>
              <a:rPr lang="en-GB" sz="1100" b="0" i="1" strike="noStrike" spc="-1">
                <a:solidFill>
                  <a:srgbClr val="000000"/>
                </a:solidFill>
                <a:latin typeface="Arial"/>
                <a:ea typeface="DejaVu Sans"/>
              </a:rPr>
              <a:t> à la vie du service International </a:t>
            </a:r>
            <a:r>
              <a:rPr lang="en-GB" sz="1100" b="0" i="1" strike="noStrike" spc="-1" err="1">
                <a:solidFill>
                  <a:srgbClr val="000000"/>
                </a:solidFill>
                <a:latin typeface="Arial"/>
                <a:ea typeface="DejaVu Sans"/>
              </a:rPr>
              <a:t>en</a:t>
            </a:r>
            <a:r>
              <a:rPr lang="en-GB" sz="1100" b="0" i="1" strike="noStrike" spc="-1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GB" sz="1100" b="0" i="1" strike="noStrike" spc="-1" err="1">
                <a:solidFill>
                  <a:srgbClr val="000000"/>
                </a:solidFill>
                <a:latin typeface="Arial"/>
                <a:ea typeface="DejaVu Sans"/>
              </a:rPr>
              <a:t>Territoire</a:t>
            </a:r>
            <a:r>
              <a:rPr lang="en-GB" sz="1100" b="0" i="1" strike="noStrike" spc="-1">
                <a:solidFill>
                  <a:srgbClr val="000000"/>
                </a:solidFill>
                <a:latin typeface="Arial"/>
                <a:ea typeface="DejaVu Sans"/>
              </a:rPr>
              <a:t> (IT).</a:t>
            </a:r>
            <a:r>
              <a:rPr lang="en-GB" sz="1100" i="1" spc="-1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GB" sz="1100" i="1" spc="-1">
                <a:latin typeface="Arial"/>
                <a:ea typeface="DejaVu Sans"/>
                <a:cs typeface="Arial"/>
              </a:rPr>
              <a:t>Je suis sous la </a:t>
            </a:r>
            <a:r>
              <a:rPr lang="en-GB" sz="1100" i="1" spc="-1" err="1">
                <a:latin typeface="Arial"/>
                <a:ea typeface="DejaVu Sans"/>
                <a:cs typeface="Arial"/>
              </a:rPr>
              <a:t>responsabilité</a:t>
            </a:r>
            <a:r>
              <a:rPr lang="en-GB" sz="1100" i="1" spc="-1">
                <a:latin typeface="Arial"/>
                <a:ea typeface="DejaVu Sans"/>
                <a:cs typeface="Arial"/>
              </a:rPr>
              <a:t> de la </a:t>
            </a:r>
            <a:r>
              <a:rPr lang="en-GB" sz="1100" i="1" spc="-1" err="1">
                <a:latin typeface="Arial"/>
                <a:ea typeface="DejaVu Sans"/>
                <a:cs typeface="Arial"/>
              </a:rPr>
              <a:t>Responsable</a:t>
            </a:r>
            <a:r>
              <a:rPr lang="en-GB" sz="1100" i="1" spc="-1">
                <a:latin typeface="Arial"/>
                <a:ea typeface="DejaVu Sans"/>
                <a:cs typeface="Arial"/>
              </a:rPr>
              <a:t> Nationale (RN) du service International </a:t>
            </a:r>
            <a:r>
              <a:rPr lang="en-GB" sz="1100" i="1" spc="-1" err="1">
                <a:latin typeface="Arial"/>
                <a:ea typeface="DejaVu Sans"/>
                <a:cs typeface="Arial"/>
              </a:rPr>
              <a:t>en</a:t>
            </a:r>
            <a:r>
              <a:rPr lang="en-GB" sz="1100" i="1" spc="-1">
                <a:latin typeface="Arial"/>
                <a:ea typeface="DejaVu Sans"/>
                <a:cs typeface="Arial"/>
              </a:rPr>
              <a:t> </a:t>
            </a:r>
            <a:r>
              <a:rPr lang="en-GB" sz="1100" i="1" spc="-1" err="1">
                <a:latin typeface="Arial"/>
                <a:ea typeface="DejaVu Sans"/>
                <a:cs typeface="Arial"/>
              </a:rPr>
              <a:t>Territoire</a:t>
            </a:r>
            <a:r>
              <a:rPr lang="en-GB" sz="1100" i="1" spc="-1">
                <a:latin typeface="Arial"/>
                <a:ea typeface="DejaVu Sans"/>
                <a:cs typeface="Arial"/>
              </a:rPr>
              <a:t>.</a:t>
            </a:r>
            <a:endParaRPr lang="en-GB" sz="1100" b="0" strike="noStrike" spc="-1">
              <a:latin typeface="Arial"/>
            </a:endParaRPr>
          </a:p>
        </p:txBody>
      </p:sp>
      <p:sp>
        <p:nvSpPr>
          <p:cNvPr id="82" name="CustomShape 7"/>
          <p:cNvSpPr/>
          <p:nvPr/>
        </p:nvSpPr>
        <p:spPr>
          <a:xfrm>
            <a:off x="132840" y="2158211"/>
            <a:ext cx="3638160" cy="270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200" b="1" strike="noStrike" spc="-1">
                <a:solidFill>
                  <a:srgbClr val="003A5D"/>
                </a:solidFill>
                <a:latin typeface="Arial"/>
                <a:ea typeface="DejaVu Sans"/>
              </a:rPr>
              <a:t>MA MISSION</a:t>
            </a:r>
            <a:endParaRPr lang="en-GB" sz="1200" b="0" strike="noStrike" spc="-1">
              <a:latin typeface="Arial"/>
            </a:endParaRPr>
          </a:p>
        </p:txBody>
      </p:sp>
      <p:pic>
        <p:nvPicPr>
          <p:cNvPr id="84" name="Image 20"/>
          <p:cNvPicPr/>
          <p:nvPr/>
        </p:nvPicPr>
        <p:blipFill>
          <a:blip r:embed="rId2"/>
          <a:stretch/>
        </p:blipFill>
        <p:spPr>
          <a:xfrm>
            <a:off x="132840" y="667080"/>
            <a:ext cx="3952080" cy="610200"/>
          </a:xfrm>
          <a:prstGeom prst="rect">
            <a:avLst/>
          </a:prstGeom>
          <a:ln>
            <a:noFill/>
          </a:ln>
        </p:spPr>
      </p:pic>
      <p:sp>
        <p:nvSpPr>
          <p:cNvPr id="85" name="CustomShape 9"/>
          <p:cNvSpPr/>
          <p:nvPr/>
        </p:nvSpPr>
        <p:spPr>
          <a:xfrm>
            <a:off x="6498000" y="8784000"/>
            <a:ext cx="357480" cy="357480"/>
          </a:xfrm>
          <a:prstGeom prst="rect">
            <a:avLst/>
          </a:prstGeom>
          <a:solidFill>
            <a:srgbClr val="003A5D"/>
          </a:solidFill>
          <a:ln>
            <a:solidFill>
              <a:srgbClr val="003A5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6" name="CustomShape 10"/>
          <p:cNvSpPr/>
          <p:nvPr/>
        </p:nvSpPr>
        <p:spPr>
          <a:xfrm>
            <a:off x="6533280" y="8832240"/>
            <a:ext cx="269280" cy="270720"/>
          </a:xfrm>
          <a:prstGeom prst="rect">
            <a:avLst/>
          </a:prstGeom>
          <a:solidFill>
            <a:srgbClr val="003A5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200" b="1" strike="noStrike" spc="-1">
                <a:solidFill>
                  <a:srgbClr val="FFFFFF"/>
                </a:solidFill>
                <a:latin typeface="Arial"/>
                <a:ea typeface="DejaVu Sans"/>
              </a:rPr>
              <a:t>1</a:t>
            </a:r>
            <a:endParaRPr lang="en-GB" sz="1200" b="0" strike="noStrike" spc="-1">
              <a:latin typeface="Arial"/>
            </a:endParaRPr>
          </a:p>
        </p:txBody>
      </p:sp>
      <p:sp>
        <p:nvSpPr>
          <p:cNvPr id="87" name="CustomShape 11"/>
          <p:cNvSpPr/>
          <p:nvPr/>
        </p:nvSpPr>
        <p:spPr>
          <a:xfrm>
            <a:off x="1226223" y="735987"/>
            <a:ext cx="5444738" cy="4390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r>
              <a:rPr lang="en-GB" sz="16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Equipier</a:t>
            </a:r>
            <a:r>
              <a:rPr lang="en-GB" sz="1600" b="1" spc="-1" dirty="0">
                <a:solidFill>
                  <a:srgbClr val="000000"/>
                </a:solidFill>
                <a:latin typeface="Calibri"/>
                <a:ea typeface="DejaVu Sans"/>
              </a:rPr>
              <a:t>(</a:t>
            </a:r>
            <a:r>
              <a:rPr lang="en-GB" sz="1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e</a:t>
            </a:r>
            <a:r>
              <a:rPr lang="en-GB" sz="1600" b="1" spc="-1" dirty="0">
                <a:solidFill>
                  <a:srgbClr val="000000"/>
                </a:solidFill>
                <a:latin typeface="Calibri"/>
                <a:ea typeface="DejaVu Sans"/>
              </a:rPr>
              <a:t>)</a:t>
            </a:r>
            <a:r>
              <a:rPr lang="en-GB" sz="1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National</a:t>
            </a:r>
            <a:r>
              <a:rPr lang="en-GB" sz="1600" b="1" spc="-1" dirty="0">
                <a:solidFill>
                  <a:srgbClr val="000000"/>
                </a:solidFill>
                <a:latin typeface="Calibri"/>
                <a:ea typeface="DejaVu Sans"/>
              </a:rPr>
              <a:t>(</a:t>
            </a:r>
            <a:r>
              <a:rPr lang="en-GB" sz="1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e</a:t>
            </a:r>
            <a:r>
              <a:rPr lang="en-GB" sz="1600" b="1" spc="-1" dirty="0">
                <a:solidFill>
                  <a:srgbClr val="000000"/>
                </a:solidFill>
                <a:latin typeface="Calibri"/>
                <a:ea typeface="DejaVu Sans"/>
              </a:rPr>
              <a:t>) au </a:t>
            </a:r>
            <a:r>
              <a:rPr lang="en-GB" sz="1600" b="1" spc="-1" dirty="0">
                <a:solidFill>
                  <a:srgbClr val="000000"/>
                </a:solidFill>
                <a:latin typeface="Calibri"/>
                <a:ea typeface="DejaVu Sans"/>
                <a:cs typeface="Calibri"/>
              </a:rPr>
              <a:t>Département International -</a:t>
            </a:r>
            <a:endParaRPr lang="en-GB" sz="1600" b="0" strike="noStrike" spc="-1" dirty="0">
              <a:ea typeface="+mn-lt"/>
              <a:cs typeface="+mn-lt"/>
            </a:endParaRPr>
          </a:p>
          <a:p>
            <a:r>
              <a:rPr lang="en-GB" sz="1600" b="1" spc="-1" dirty="0">
                <a:solidFill>
                  <a:srgbClr val="000000"/>
                </a:solidFill>
                <a:latin typeface="Calibri"/>
              </a:rPr>
              <a:t>International </a:t>
            </a:r>
            <a:r>
              <a:rPr lang="en-GB" sz="1600" b="1" spc="-1" dirty="0" err="1">
                <a:solidFill>
                  <a:srgbClr val="000000"/>
                </a:solidFill>
                <a:latin typeface="Calibri"/>
              </a:rPr>
              <a:t>en</a:t>
            </a:r>
            <a:r>
              <a:rPr lang="en-GB" sz="1600" b="1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GB" sz="1600" b="1" spc="-1" dirty="0" err="1">
                <a:solidFill>
                  <a:srgbClr val="000000"/>
                </a:solidFill>
                <a:latin typeface="Calibri"/>
              </a:rPr>
              <a:t>territoire</a:t>
            </a:r>
            <a:r>
              <a:rPr lang="en-GB" sz="1600" b="1" spc="-1">
                <a:solidFill>
                  <a:srgbClr val="000000"/>
                </a:solidFill>
                <a:latin typeface="Calibri"/>
              </a:rPr>
              <a:t> (mobilité)</a:t>
            </a:r>
            <a:endParaRPr lang="en-GB" sz="1600" b="1" strike="noStrike" spc="-1" dirty="0">
              <a:latin typeface="Calibri"/>
            </a:endParaRPr>
          </a:p>
        </p:txBody>
      </p:sp>
      <p:sp>
        <p:nvSpPr>
          <p:cNvPr id="88" name="CustomShape 12"/>
          <p:cNvSpPr/>
          <p:nvPr/>
        </p:nvSpPr>
        <p:spPr>
          <a:xfrm>
            <a:off x="243000" y="7924680"/>
            <a:ext cx="3638160" cy="255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100" b="1" strike="noStrike" spc="-1">
                <a:solidFill>
                  <a:srgbClr val="003A5D"/>
                </a:solidFill>
                <a:latin typeface="Arial"/>
                <a:ea typeface="DejaVu Sans"/>
              </a:rPr>
              <a:t>LES PRÉREQUIS </a:t>
            </a:r>
            <a:endParaRPr lang="en-GB" sz="1100" b="0" strike="noStrike" spc="-1">
              <a:latin typeface="Arial"/>
            </a:endParaRPr>
          </a:p>
        </p:txBody>
      </p:sp>
      <p:pic>
        <p:nvPicPr>
          <p:cNvPr id="89" name="Image 47"/>
          <p:cNvPicPr/>
          <p:nvPr/>
        </p:nvPicPr>
        <p:blipFill>
          <a:blip r:embed="rId3"/>
          <a:stretch/>
        </p:blipFill>
        <p:spPr>
          <a:xfrm>
            <a:off x="168840" y="7815240"/>
            <a:ext cx="3952080" cy="178200"/>
          </a:xfrm>
          <a:prstGeom prst="rect">
            <a:avLst/>
          </a:prstGeom>
          <a:ln>
            <a:noFill/>
          </a:ln>
        </p:spPr>
      </p:pic>
      <p:sp>
        <p:nvSpPr>
          <p:cNvPr id="90" name="CustomShape 13"/>
          <p:cNvSpPr/>
          <p:nvPr/>
        </p:nvSpPr>
        <p:spPr>
          <a:xfrm>
            <a:off x="195120" y="8145360"/>
            <a:ext cx="6525720" cy="84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/>
          <a:lstStyle/>
          <a:p>
            <a:pPr marL="170815" indent="-168275">
              <a:buClr>
                <a:srgbClr val="003A5D"/>
              </a:buClr>
              <a:buFont typeface="Arial"/>
              <a:buChar char="•"/>
            </a:pPr>
            <a:r>
              <a:rPr lang="en-GB" sz="1000" b="0" strike="noStrike" spc="-1" err="1">
                <a:solidFill>
                  <a:srgbClr val="003A5D"/>
                </a:solidFill>
                <a:latin typeface="Arial"/>
                <a:ea typeface="DejaVu Sans"/>
              </a:rPr>
              <a:t>Ouverture</a:t>
            </a:r>
            <a:r>
              <a:rPr lang="en-GB" sz="1000" b="0" strike="noStrike" spc="-1">
                <a:solidFill>
                  <a:srgbClr val="003A5D"/>
                </a:solidFill>
                <a:latin typeface="Arial"/>
                <a:ea typeface="DejaVu Sans"/>
              </a:rPr>
              <a:t> à </a:t>
            </a:r>
            <a:r>
              <a:rPr lang="en-GB" sz="1000" b="0" strike="noStrike" spc="-1" err="1">
                <a:solidFill>
                  <a:srgbClr val="003A5D"/>
                </a:solidFill>
                <a:latin typeface="Arial"/>
                <a:ea typeface="DejaVu Sans"/>
              </a:rPr>
              <a:t>l’international</a:t>
            </a:r>
            <a:r>
              <a:rPr lang="en-GB" sz="1000" b="0" strike="noStrike" spc="-1">
                <a:solidFill>
                  <a:srgbClr val="003A5D"/>
                </a:solidFill>
                <a:latin typeface="Arial"/>
                <a:ea typeface="DejaVu Sans"/>
              </a:rPr>
              <a:t> et </a:t>
            </a:r>
            <a:r>
              <a:rPr lang="en-GB" sz="1000" b="0" strike="noStrike" spc="-1" err="1">
                <a:solidFill>
                  <a:srgbClr val="003A5D"/>
                </a:solidFill>
                <a:latin typeface="Arial"/>
                <a:ea typeface="DejaVu Sans"/>
              </a:rPr>
              <a:t>sensibilité</a:t>
            </a:r>
            <a:r>
              <a:rPr lang="en-GB" sz="1000" b="0" strike="noStrike" spc="-1">
                <a:solidFill>
                  <a:srgbClr val="003A5D"/>
                </a:solidFill>
                <a:latin typeface="Arial"/>
                <a:ea typeface="DejaVu Sans"/>
              </a:rPr>
              <a:t> aux </a:t>
            </a:r>
            <a:r>
              <a:rPr lang="en-GB" sz="1000" b="0" strike="noStrike" spc="-1" err="1">
                <a:solidFill>
                  <a:srgbClr val="003A5D"/>
                </a:solidFill>
                <a:latin typeface="Arial"/>
                <a:ea typeface="DejaVu Sans"/>
              </a:rPr>
              <a:t>enjeux</a:t>
            </a:r>
            <a:r>
              <a:rPr lang="en-GB" sz="1000" b="0" strike="noStrike" spc="-1">
                <a:solidFill>
                  <a:srgbClr val="003A5D"/>
                </a:solidFill>
                <a:latin typeface="Arial"/>
                <a:ea typeface="DejaVu Sans"/>
              </a:rPr>
              <a:t> </a:t>
            </a:r>
            <a:r>
              <a:rPr lang="en-GB" sz="1000" b="0" strike="noStrike" spc="-1" err="1">
                <a:solidFill>
                  <a:srgbClr val="003A5D"/>
                </a:solidFill>
                <a:latin typeface="Arial"/>
                <a:ea typeface="DejaVu Sans"/>
              </a:rPr>
              <a:t>éducatifs</a:t>
            </a:r>
            <a:r>
              <a:rPr lang="en-GB" sz="1000" b="0" strike="noStrike" spc="-1">
                <a:solidFill>
                  <a:srgbClr val="003A5D"/>
                </a:solidFill>
                <a:latin typeface="Arial"/>
                <a:ea typeface="DejaVu Sans"/>
              </a:rPr>
              <a:t> </a:t>
            </a:r>
            <a:r>
              <a:rPr lang="en-GB" sz="1000" b="0" strike="noStrike" spc="-1" err="1">
                <a:solidFill>
                  <a:srgbClr val="003A5D"/>
                </a:solidFill>
                <a:latin typeface="Arial"/>
                <a:ea typeface="DejaVu Sans"/>
              </a:rPr>
              <a:t>en</a:t>
            </a:r>
            <a:r>
              <a:rPr lang="en-GB" sz="1000" b="0" strike="noStrike" spc="-1">
                <a:solidFill>
                  <a:srgbClr val="003A5D"/>
                </a:solidFill>
                <a:latin typeface="Arial"/>
                <a:ea typeface="DejaVu Sans"/>
              </a:rPr>
              <a:t> lien avec</a:t>
            </a:r>
            <a:r>
              <a:rPr lang="en-GB" sz="1000" spc="-1">
                <a:solidFill>
                  <a:srgbClr val="003A5D"/>
                </a:solidFill>
                <a:latin typeface="Arial"/>
                <a:ea typeface="DejaVu Sans"/>
              </a:rPr>
              <a:t> </a:t>
            </a:r>
            <a:r>
              <a:rPr lang="en-GB" sz="1000" spc="-1" err="1">
                <a:solidFill>
                  <a:srgbClr val="003A5D"/>
                </a:solidFill>
                <a:latin typeface="Arial"/>
                <a:ea typeface="DejaVu Sans"/>
              </a:rPr>
              <a:t>l'international</a:t>
            </a:r>
            <a:r>
              <a:rPr lang="en-GB" sz="1000" b="0" strike="noStrike" spc="-1">
                <a:solidFill>
                  <a:srgbClr val="003A5D"/>
                </a:solidFill>
                <a:latin typeface="Arial"/>
                <a:ea typeface="DejaVu Sans"/>
              </a:rPr>
              <a:t> ;</a:t>
            </a:r>
            <a:endParaRPr lang="en-GB" sz="1000" b="0" strike="noStrike" spc="-1">
              <a:solidFill>
                <a:srgbClr val="003A5D"/>
              </a:solidFill>
              <a:latin typeface="Arial"/>
            </a:endParaRPr>
          </a:p>
          <a:p>
            <a:pPr marL="170815" indent="-168275">
              <a:buClr>
                <a:srgbClr val="003A5D"/>
              </a:buClr>
              <a:buFont typeface="Arial"/>
              <a:buChar char="•"/>
            </a:pPr>
            <a:r>
              <a:rPr lang="en-GB" sz="1000" b="0" strike="noStrike" spc="-1">
                <a:solidFill>
                  <a:srgbClr val="003A5D"/>
                </a:solidFill>
                <a:latin typeface="Arial"/>
                <a:ea typeface="DejaVu Sans"/>
              </a:rPr>
              <a:t> ;</a:t>
            </a:r>
            <a:endParaRPr lang="en-GB" sz="1000" b="0" strike="noStrike" spc="-1">
              <a:solidFill>
                <a:srgbClr val="003A5D"/>
              </a:solidFill>
              <a:latin typeface="Arial"/>
            </a:endParaRPr>
          </a:p>
          <a:p>
            <a:pPr marL="170815" indent="-168275">
              <a:lnSpc>
                <a:spcPct val="100000"/>
              </a:lnSpc>
              <a:buClr>
                <a:srgbClr val="003A5D"/>
              </a:buClr>
              <a:buFont typeface="Arial"/>
              <a:buChar char="•"/>
            </a:pPr>
            <a:r>
              <a:rPr lang="en-GB" sz="1000" b="0" strike="noStrike" spc="-1" err="1">
                <a:solidFill>
                  <a:srgbClr val="003A5D"/>
                </a:solidFill>
                <a:latin typeface="Arial"/>
                <a:ea typeface="DejaVu Sans"/>
              </a:rPr>
              <a:t>Être</a:t>
            </a:r>
            <a:r>
              <a:rPr lang="en-GB" sz="1000" b="0" strike="noStrike" spc="-1">
                <a:solidFill>
                  <a:srgbClr val="003A5D"/>
                </a:solidFill>
                <a:latin typeface="Arial"/>
                <a:ea typeface="DejaVu Sans"/>
              </a:rPr>
              <a:t> </a:t>
            </a:r>
            <a:r>
              <a:rPr lang="en-GB" sz="1000" spc="-1" err="1">
                <a:solidFill>
                  <a:srgbClr val="003A5D"/>
                </a:solidFill>
                <a:latin typeface="Arial"/>
                <a:ea typeface="DejaVu Sans"/>
              </a:rPr>
              <a:t>adhérent</a:t>
            </a:r>
            <a:r>
              <a:rPr lang="en-GB" sz="1000" spc="-1">
                <a:solidFill>
                  <a:srgbClr val="003A5D"/>
                </a:solidFill>
                <a:latin typeface="Arial"/>
                <a:ea typeface="DejaVu Sans"/>
              </a:rPr>
              <a:t>(e)</a:t>
            </a:r>
            <a:r>
              <a:rPr lang="en-GB" sz="1000" b="0" strike="noStrike" spc="-1">
                <a:solidFill>
                  <a:srgbClr val="003A5D"/>
                </a:solidFill>
                <a:latin typeface="Arial"/>
                <a:ea typeface="DejaVu Sans"/>
              </a:rPr>
              <a:t> des SGDF et </a:t>
            </a:r>
            <a:r>
              <a:rPr lang="en-GB" sz="1000" b="0" strike="noStrike" spc="-1" err="1">
                <a:solidFill>
                  <a:srgbClr val="003A5D"/>
                </a:solidFill>
                <a:latin typeface="Arial"/>
                <a:ea typeface="DejaVu Sans"/>
              </a:rPr>
              <a:t>avoir</a:t>
            </a:r>
            <a:r>
              <a:rPr lang="en-GB" sz="1000" b="0" strike="noStrike" spc="-1">
                <a:solidFill>
                  <a:srgbClr val="003A5D"/>
                </a:solidFill>
                <a:latin typeface="Arial"/>
                <a:ea typeface="DejaVu Sans"/>
              </a:rPr>
              <a:t> </a:t>
            </a:r>
            <a:r>
              <a:rPr lang="en-GB" sz="1000" b="0" strike="noStrike" spc="-1" err="1">
                <a:solidFill>
                  <a:srgbClr val="003A5D"/>
                </a:solidFill>
                <a:latin typeface="Arial"/>
                <a:ea typeface="DejaVu Sans"/>
              </a:rPr>
              <a:t>une</a:t>
            </a:r>
            <a:r>
              <a:rPr lang="en-GB" sz="1000" b="0" strike="noStrike" spc="-1">
                <a:solidFill>
                  <a:srgbClr val="003A5D"/>
                </a:solidFill>
                <a:latin typeface="Arial"/>
                <a:ea typeface="DejaVu Sans"/>
              </a:rPr>
              <a:t> bonne vision de </a:t>
            </a:r>
            <a:r>
              <a:rPr lang="en-GB" sz="1000" b="0" strike="noStrike" spc="-1" err="1">
                <a:solidFill>
                  <a:srgbClr val="003A5D"/>
                </a:solidFill>
                <a:latin typeface="Arial"/>
                <a:ea typeface="DejaVu Sans"/>
              </a:rPr>
              <a:t>l’organisation</a:t>
            </a:r>
            <a:r>
              <a:rPr lang="en-GB" sz="1000" b="0" strike="noStrike" spc="-1">
                <a:solidFill>
                  <a:srgbClr val="003A5D"/>
                </a:solidFill>
                <a:latin typeface="Arial"/>
                <a:ea typeface="DejaVu Sans"/>
              </a:rPr>
              <a:t> de </a:t>
            </a:r>
            <a:r>
              <a:rPr lang="en-GB" sz="1000" b="0" strike="noStrike" spc="-1" err="1">
                <a:solidFill>
                  <a:srgbClr val="003A5D"/>
                </a:solidFill>
                <a:latin typeface="Arial"/>
                <a:ea typeface="DejaVu Sans"/>
              </a:rPr>
              <a:t>l’association</a:t>
            </a:r>
            <a:r>
              <a:rPr lang="en-GB" sz="1000" b="0" strike="noStrike" spc="-1">
                <a:solidFill>
                  <a:srgbClr val="003A5D"/>
                </a:solidFill>
                <a:latin typeface="Arial"/>
                <a:ea typeface="DejaVu Sans"/>
              </a:rPr>
              <a:t>.</a:t>
            </a:r>
            <a:endParaRPr lang="en-GB" sz="1000" b="0" strike="noStrike" spc="-1">
              <a:solidFill>
                <a:srgbClr val="003A5D"/>
              </a:solidFill>
              <a:latin typeface="Arial"/>
            </a:endParaRPr>
          </a:p>
        </p:txBody>
      </p:sp>
      <p:pic>
        <p:nvPicPr>
          <p:cNvPr id="91" name="Image 50"/>
          <p:cNvPicPr/>
          <p:nvPr/>
        </p:nvPicPr>
        <p:blipFill>
          <a:blip r:embed="rId4"/>
          <a:srcRect l="59217" t="18058" r="27510" b="55836"/>
          <a:stretch/>
        </p:blipFill>
        <p:spPr>
          <a:xfrm>
            <a:off x="5838120" y="27720"/>
            <a:ext cx="729000" cy="804960"/>
          </a:xfrm>
          <a:prstGeom prst="rect">
            <a:avLst/>
          </a:prstGeom>
          <a:ln>
            <a:noFill/>
          </a:ln>
        </p:spPr>
      </p:pic>
      <p:sp>
        <p:nvSpPr>
          <p:cNvPr id="92" name="CustomShape 14"/>
          <p:cNvSpPr/>
          <p:nvPr/>
        </p:nvSpPr>
        <p:spPr>
          <a:xfrm>
            <a:off x="4209120" y="6518160"/>
            <a:ext cx="474480" cy="140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3" name="CustomShape 15"/>
          <p:cNvSpPr/>
          <p:nvPr/>
        </p:nvSpPr>
        <p:spPr>
          <a:xfrm rot="16200000">
            <a:off x="-384120" y="6932160"/>
            <a:ext cx="1526040" cy="240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000" b="1" strike="noStrike" spc="-1">
                <a:solidFill>
                  <a:srgbClr val="003A5D"/>
                </a:solidFill>
                <a:latin typeface="Arial"/>
                <a:ea typeface="DejaVu Sans"/>
              </a:rPr>
              <a:t>PRISE DE FONCTION</a:t>
            </a:r>
            <a:endParaRPr lang="en-GB" sz="1000" b="0" strike="noStrike" spc="-1">
              <a:latin typeface="Arial"/>
            </a:endParaRPr>
          </a:p>
        </p:txBody>
      </p:sp>
      <p:sp>
        <p:nvSpPr>
          <p:cNvPr id="94" name="CustomShape 16"/>
          <p:cNvSpPr/>
          <p:nvPr/>
        </p:nvSpPr>
        <p:spPr>
          <a:xfrm rot="16200000">
            <a:off x="1334880" y="6921000"/>
            <a:ext cx="1649880" cy="240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000" b="1" strike="noStrike" spc="-1">
                <a:solidFill>
                  <a:srgbClr val="003A5D"/>
                </a:solidFill>
                <a:latin typeface="Arial"/>
                <a:ea typeface="DejaVu Sans"/>
              </a:rPr>
              <a:t>FORMATION INITIALIE</a:t>
            </a:r>
            <a:endParaRPr lang="en-GB" sz="1000" b="0" strike="noStrike" spc="-1">
              <a:latin typeface="Arial"/>
            </a:endParaRPr>
          </a:p>
        </p:txBody>
      </p:sp>
      <p:sp>
        <p:nvSpPr>
          <p:cNvPr id="95" name="Line 17"/>
          <p:cNvSpPr/>
          <p:nvPr/>
        </p:nvSpPr>
        <p:spPr>
          <a:xfrm>
            <a:off x="2031480" y="6467760"/>
            <a:ext cx="360" cy="1224000"/>
          </a:xfrm>
          <a:prstGeom prst="line">
            <a:avLst/>
          </a:prstGeom>
          <a:ln w="38160">
            <a:solidFill>
              <a:srgbClr val="003A5D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6" name="Line 18"/>
          <p:cNvSpPr/>
          <p:nvPr/>
        </p:nvSpPr>
        <p:spPr>
          <a:xfrm>
            <a:off x="5117760" y="6445080"/>
            <a:ext cx="360" cy="1224000"/>
          </a:xfrm>
          <a:prstGeom prst="line">
            <a:avLst/>
          </a:prstGeom>
          <a:ln w="38160">
            <a:solidFill>
              <a:srgbClr val="003A5D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7" name="Line 19"/>
          <p:cNvSpPr/>
          <p:nvPr/>
        </p:nvSpPr>
        <p:spPr>
          <a:xfrm>
            <a:off x="255600" y="6453720"/>
            <a:ext cx="360" cy="1224000"/>
          </a:xfrm>
          <a:prstGeom prst="line">
            <a:avLst/>
          </a:prstGeom>
          <a:ln w="38160">
            <a:solidFill>
              <a:srgbClr val="003A5D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8" name="CustomShape 20"/>
          <p:cNvSpPr/>
          <p:nvPr/>
        </p:nvSpPr>
        <p:spPr>
          <a:xfrm rot="16200000">
            <a:off x="4351680" y="6953040"/>
            <a:ext cx="1730520" cy="240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000" b="1" strike="noStrike" spc="-1">
                <a:solidFill>
                  <a:srgbClr val="003A5D"/>
                </a:solidFill>
                <a:latin typeface="Arial"/>
                <a:ea typeface="DejaVu Sans"/>
              </a:rPr>
              <a:t>FORMATION CONTINUE</a:t>
            </a:r>
            <a:endParaRPr lang="en-GB" sz="1000" b="0" strike="noStrike" spc="-1">
              <a:latin typeface="Arial"/>
            </a:endParaRPr>
          </a:p>
        </p:txBody>
      </p:sp>
      <p:pic>
        <p:nvPicPr>
          <p:cNvPr id="99" name="Image 31"/>
          <p:cNvPicPr/>
          <p:nvPr/>
        </p:nvPicPr>
        <p:blipFill>
          <a:blip r:embed="rId5"/>
          <a:srcRect l="28142" t="55108" r="51789" b="17974"/>
          <a:stretch/>
        </p:blipFill>
        <p:spPr>
          <a:xfrm>
            <a:off x="2748600" y="6315120"/>
            <a:ext cx="1820160" cy="1371240"/>
          </a:xfrm>
          <a:prstGeom prst="rect">
            <a:avLst/>
          </a:prstGeom>
          <a:ln>
            <a:noFill/>
          </a:ln>
        </p:spPr>
      </p:pic>
      <p:pic>
        <p:nvPicPr>
          <p:cNvPr id="100" name="Image 32"/>
          <p:cNvPicPr/>
          <p:nvPr/>
        </p:nvPicPr>
        <p:blipFill>
          <a:blip r:embed="rId5"/>
          <a:srcRect l="8781" t="71010" r="76472" b="19335"/>
          <a:stretch/>
        </p:blipFill>
        <p:spPr>
          <a:xfrm>
            <a:off x="581760" y="7403400"/>
            <a:ext cx="1311840" cy="482760"/>
          </a:xfrm>
          <a:prstGeom prst="rect">
            <a:avLst/>
          </a:prstGeom>
          <a:ln>
            <a:noFill/>
          </a:ln>
        </p:spPr>
      </p:pic>
      <p:sp>
        <p:nvSpPr>
          <p:cNvPr id="101" name="CustomShape 21"/>
          <p:cNvSpPr/>
          <p:nvPr/>
        </p:nvSpPr>
        <p:spPr>
          <a:xfrm>
            <a:off x="384120" y="6385320"/>
            <a:ext cx="1670760" cy="894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GB" sz="1100" b="1" strike="noStrike" spc="-1">
                <a:solidFill>
                  <a:srgbClr val="000000"/>
                </a:solidFill>
                <a:latin typeface="Calibri"/>
                <a:ea typeface="DejaVu Sans"/>
              </a:rPr>
              <a:t>Prise de fonction</a:t>
            </a:r>
            <a:endParaRPr lang="en-GB" sz="11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GB" sz="1050" b="0" strike="noStrike" spc="-1">
                <a:solidFill>
                  <a:srgbClr val="000000"/>
                </a:solidFill>
                <a:latin typeface="Calibri"/>
                <a:ea typeface="DejaVu Sans"/>
              </a:rPr>
              <a:t>(lors du weekend de rentrée et/ou avec la Responsable Nationale)</a:t>
            </a:r>
            <a:endParaRPr lang="en-GB" sz="1050" b="0" strike="noStrike" spc="-1">
              <a:latin typeface="Arial"/>
            </a:endParaRPr>
          </a:p>
        </p:txBody>
      </p:sp>
      <p:sp>
        <p:nvSpPr>
          <p:cNvPr id="102" name="CustomShape 22"/>
          <p:cNvSpPr/>
          <p:nvPr/>
        </p:nvSpPr>
        <p:spPr>
          <a:xfrm>
            <a:off x="5303880" y="6712560"/>
            <a:ext cx="1247400" cy="66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100" b="1" strike="noStrike" spc="-1">
                <a:solidFill>
                  <a:srgbClr val="000000"/>
                </a:solidFill>
                <a:latin typeface="Calibri"/>
                <a:ea typeface="DejaVu Sans"/>
              </a:rPr>
              <a:t>Formation Continue des Formateurs</a:t>
            </a:r>
            <a:endParaRPr lang="en-GB" sz="1100" b="0" strike="noStrike" spc="-1">
              <a:latin typeface="Arial"/>
            </a:endParaRPr>
          </a:p>
        </p:txBody>
      </p:sp>
      <p:pic>
        <p:nvPicPr>
          <p:cNvPr id="103" name="Image 47"/>
          <p:cNvPicPr/>
          <p:nvPr/>
        </p:nvPicPr>
        <p:blipFill>
          <a:blip r:embed="rId3"/>
          <a:stretch/>
        </p:blipFill>
        <p:spPr>
          <a:xfrm>
            <a:off x="169200" y="7815600"/>
            <a:ext cx="3952080" cy="178200"/>
          </a:xfrm>
          <a:prstGeom prst="rect">
            <a:avLst/>
          </a:prstGeom>
          <a:ln>
            <a:noFill/>
          </a:ln>
        </p:spPr>
      </p:pic>
      <p:sp>
        <p:nvSpPr>
          <p:cNvPr id="104" name="CustomShape 23"/>
          <p:cNvSpPr/>
          <p:nvPr/>
        </p:nvSpPr>
        <p:spPr>
          <a:xfrm>
            <a:off x="2219760" y="7560360"/>
            <a:ext cx="3189600" cy="43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100" b="1" strike="noStrike" spc="-1">
                <a:solidFill>
                  <a:srgbClr val="000000"/>
                </a:solidFill>
                <a:latin typeface="Calibri"/>
                <a:ea typeface="DejaVu Sans"/>
              </a:rPr>
              <a:t>Formation Initiale des Formateurs</a:t>
            </a:r>
            <a:endParaRPr lang="en-GB" sz="1100" b="0" strike="noStrike" spc="-1">
              <a:latin typeface="Arial"/>
            </a:endParaRPr>
          </a:p>
        </p:txBody>
      </p:sp>
      <p:pic>
        <p:nvPicPr>
          <p:cNvPr id="105" name="Image 22"/>
          <p:cNvPicPr/>
          <p:nvPr/>
        </p:nvPicPr>
        <p:blipFill>
          <a:blip r:embed="rId3"/>
          <a:stretch/>
        </p:blipFill>
        <p:spPr>
          <a:xfrm>
            <a:off x="144000" y="6055920"/>
            <a:ext cx="3952080" cy="178200"/>
          </a:xfrm>
          <a:prstGeom prst="rect">
            <a:avLst/>
          </a:prstGeom>
          <a:ln>
            <a:noFill/>
          </a:ln>
        </p:spPr>
      </p:pic>
      <p:sp>
        <p:nvSpPr>
          <p:cNvPr id="106" name="CustomShape 24"/>
          <p:cNvSpPr/>
          <p:nvPr/>
        </p:nvSpPr>
        <p:spPr>
          <a:xfrm>
            <a:off x="219600" y="4473000"/>
            <a:ext cx="3638160" cy="255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100" b="1" strike="noStrike" spc="-1">
                <a:solidFill>
                  <a:srgbClr val="003A5D"/>
                </a:solidFill>
                <a:latin typeface="Arial"/>
                <a:ea typeface="DejaVu Sans"/>
              </a:rPr>
              <a:t>LE TEMPS QUE ÇA NÉCESSITE</a:t>
            </a:r>
            <a:endParaRPr lang="en-GB" sz="1100" b="0" strike="noStrike" spc="-1">
              <a:latin typeface="Arial"/>
            </a:endParaRPr>
          </a:p>
        </p:txBody>
      </p:sp>
      <p:sp>
        <p:nvSpPr>
          <p:cNvPr id="107" name="Line 25"/>
          <p:cNvSpPr/>
          <p:nvPr/>
        </p:nvSpPr>
        <p:spPr>
          <a:xfrm>
            <a:off x="209520" y="4518360"/>
            <a:ext cx="360" cy="1489680"/>
          </a:xfrm>
          <a:prstGeom prst="line">
            <a:avLst/>
          </a:prstGeom>
          <a:ln w="38160">
            <a:solidFill>
              <a:srgbClr val="003A5D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8" name="CustomShape 26"/>
          <p:cNvSpPr/>
          <p:nvPr/>
        </p:nvSpPr>
        <p:spPr>
          <a:xfrm>
            <a:off x="3498840" y="4454280"/>
            <a:ext cx="2476800" cy="255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100" b="1" strike="noStrike" spc="-1">
                <a:solidFill>
                  <a:srgbClr val="003A5D"/>
                </a:solidFill>
                <a:latin typeface="Arial"/>
                <a:ea typeface="DejaVu Sans"/>
              </a:rPr>
              <a:t>QUI M’ACCOMPAGNE</a:t>
            </a:r>
            <a:endParaRPr lang="en-GB" sz="1100" b="0" strike="noStrike" spc="-1">
              <a:latin typeface="Arial"/>
            </a:endParaRPr>
          </a:p>
        </p:txBody>
      </p:sp>
      <p:sp>
        <p:nvSpPr>
          <p:cNvPr id="109" name="CustomShape 27"/>
          <p:cNvSpPr/>
          <p:nvPr/>
        </p:nvSpPr>
        <p:spPr>
          <a:xfrm>
            <a:off x="3620160" y="4664160"/>
            <a:ext cx="3165480" cy="423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100" b="0" strike="noStrike" spc="-1">
                <a:solidFill>
                  <a:srgbClr val="000000"/>
                </a:solidFill>
                <a:latin typeface="Arial"/>
                <a:ea typeface="DejaVu Sans"/>
              </a:rPr>
              <a:t>Au quotidien dans ma mission</a:t>
            </a:r>
            <a:endParaRPr lang="en-GB" sz="1100" b="0" strike="noStrike" spc="-1">
              <a:latin typeface="Arial"/>
            </a:endParaRPr>
          </a:p>
          <a:p>
            <a:pPr marL="171360" indent="-168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1100" b="0" strike="noStrike" spc="-1">
                <a:solidFill>
                  <a:srgbClr val="000000"/>
                </a:solidFill>
                <a:latin typeface="Arial"/>
                <a:ea typeface="DejaVu Sans"/>
              </a:rPr>
              <a:t>La Responsable Nationale du service IT</a:t>
            </a:r>
            <a:endParaRPr lang="en-GB" sz="1100" b="0" strike="noStrike" spc="-1">
              <a:latin typeface="Arial"/>
            </a:endParaRPr>
          </a:p>
        </p:txBody>
      </p:sp>
      <p:sp>
        <p:nvSpPr>
          <p:cNvPr id="110" name="Line 28"/>
          <p:cNvSpPr/>
          <p:nvPr/>
        </p:nvSpPr>
        <p:spPr>
          <a:xfrm>
            <a:off x="3488760" y="4499640"/>
            <a:ext cx="360" cy="648000"/>
          </a:xfrm>
          <a:prstGeom prst="line">
            <a:avLst/>
          </a:prstGeom>
          <a:ln w="38160">
            <a:solidFill>
              <a:srgbClr val="003A5D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1" name="CustomShape 29"/>
          <p:cNvSpPr/>
          <p:nvPr/>
        </p:nvSpPr>
        <p:spPr>
          <a:xfrm>
            <a:off x="3620160" y="5315040"/>
            <a:ext cx="3076560" cy="757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/>
          <a:lstStyle/>
          <a:p>
            <a:pPr>
              <a:lnSpc>
                <a:spcPct val="100000"/>
              </a:lnSpc>
            </a:pPr>
            <a:r>
              <a:rPr lang="en-GB" sz="1100" b="0" strike="noStrike" spc="-1">
                <a:solidFill>
                  <a:srgbClr val="000000"/>
                </a:solidFill>
                <a:latin typeface="Arial"/>
                <a:ea typeface="DejaVu Sans"/>
              </a:rPr>
              <a:t>Pour des </a:t>
            </a:r>
            <a:r>
              <a:rPr lang="en-GB" sz="1100" b="0" strike="noStrike" spc="-1" err="1">
                <a:solidFill>
                  <a:srgbClr val="000000"/>
                </a:solidFill>
                <a:latin typeface="Arial"/>
                <a:ea typeface="DejaVu Sans"/>
              </a:rPr>
              <a:t>besoins</a:t>
            </a:r>
            <a:r>
              <a:rPr lang="en-GB" sz="1100" b="0" strike="noStrike" spc="-1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GB" sz="1100" b="0" strike="noStrike" spc="-1" err="1">
                <a:solidFill>
                  <a:srgbClr val="000000"/>
                </a:solidFill>
                <a:latin typeface="Arial"/>
                <a:ea typeface="DejaVu Sans"/>
              </a:rPr>
              <a:t>spécifiques</a:t>
            </a:r>
            <a:endParaRPr lang="en-GB" sz="1100" b="0" strike="noStrike" spc="-1" err="1">
              <a:latin typeface="Arial"/>
            </a:endParaRPr>
          </a:p>
          <a:p>
            <a:pPr marL="170815" indent="-168275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1100" b="0" strike="noStrike" spc="-1">
                <a:solidFill>
                  <a:srgbClr val="000000"/>
                </a:solidFill>
                <a:latin typeface="Arial"/>
                <a:ea typeface="DejaVu Sans"/>
              </a:rPr>
              <a:t>Le </a:t>
            </a:r>
            <a:r>
              <a:rPr lang="en-GB" sz="1100" b="0" strike="noStrike" spc="-1" err="1">
                <a:solidFill>
                  <a:srgbClr val="000000"/>
                </a:solidFill>
                <a:latin typeface="Arial"/>
                <a:ea typeface="DejaVu Sans"/>
              </a:rPr>
              <a:t>salarié</a:t>
            </a:r>
            <a:r>
              <a:rPr lang="en-GB" sz="1100" b="0" strike="noStrike" spc="-1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GB" sz="1100" b="0" strike="noStrike" spc="-1" err="1">
                <a:solidFill>
                  <a:srgbClr val="000000"/>
                </a:solidFill>
                <a:latin typeface="Arial"/>
                <a:ea typeface="DejaVu Sans"/>
              </a:rPr>
              <a:t>soutien</a:t>
            </a:r>
            <a:r>
              <a:rPr lang="en-GB" sz="1100" b="0" strike="noStrike" spc="-1">
                <a:solidFill>
                  <a:srgbClr val="000000"/>
                </a:solidFill>
                <a:latin typeface="Arial"/>
                <a:ea typeface="DejaVu Sans"/>
              </a:rPr>
              <a:t> du service IT</a:t>
            </a:r>
          </a:p>
          <a:p>
            <a:pPr marL="170815" indent="-168275">
              <a:buClr>
                <a:srgbClr val="000000"/>
              </a:buClr>
              <a:buFont typeface="Arial"/>
              <a:buChar char="•"/>
            </a:pPr>
            <a:r>
              <a:rPr lang="en-GB" sz="1100" spc="-1">
                <a:latin typeface="Arial"/>
              </a:rPr>
              <a:t>Les </a:t>
            </a:r>
            <a:r>
              <a:rPr lang="en-GB" sz="1100" spc="-1" err="1">
                <a:latin typeface="Arial"/>
              </a:rPr>
              <a:t>équipiers</a:t>
            </a:r>
            <a:r>
              <a:rPr lang="en-GB" sz="1100" spc="-1">
                <a:latin typeface="Arial"/>
              </a:rPr>
              <a:t> </a:t>
            </a:r>
            <a:r>
              <a:rPr lang="en-GB" sz="1100" spc="-1" err="1">
                <a:latin typeface="Arial"/>
              </a:rPr>
              <a:t>nationaux</a:t>
            </a:r>
            <a:r>
              <a:rPr lang="en-GB" sz="1100" spc="-1">
                <a:latin typeface="Arial"/>
              </a:rPr>
              <a:t> du service</a:t>
            </a:r>
          </a:p>
        </p:txBody>
      </p:sp>
      <p:sp>
        <p:nvSpPr>
          <p:cNvPr id="112" name="Line 30"/>
          <p:cNvSpPr/>
          <p:nvPr/>
        </p:nvSpPr>
        <p:spPr>
          <a:xfrm>
            <a:off x="3488760" y="5262480"/>
            <a:ext cx="360" cy="829440"/>
          </a:xfrm>
          <a:prstGeom prst="line">
            <a:avLst/>
          </a:prstGeom>
          <a:ln w="38160">
            <a:solidFill>
              <a:srgbClr val="003A5D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3" name="CustomShape 31"/>
          <p:cNvSpPr/>
          <p:nvPr/>
        </p:nvSpPr>
        <p:spPr>
          <a:xfrm>
            <a:off x="3523320" y="5104800"/>
            <a:ext cx="2812320" cy="255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100" b="1" strike="noStrike" spc="-1">
                <a:solidFill>
                  <a:srgbClr val="003A5D"/>
                </a:solidFill>
                <a:latin typeface="Arial"/>
                <a:ea typeface="DejaVu Sans"/>
              </a:rPr>
              <a:t>QUI ME SOUTIENT</a:t>
            </a:r>
            <a:endParaRPr lang="en-GB" sz="1100" b="0" strike="noStrike" spc="-1">
              <a:latin typeface="Arial"/>
            </a:endParaRPr>
          </a:p>
        </p:txBody>
      </p:sp>
      <p:pic>
        <p:nvPicPr>
          <p:cNvPr id="114" name="Image 45"/>
          <p:cNvPicPr/>
          <p:nvPr/>
        </p:nvPicPr>
        <p:blipFill>
          <a:blip r:embed="rId3"/>
          <a:stretch/>
        </p:blipFill>
        <p:spPr>
          <a:xfrm>
            <a:off x="217800" y="4315320"/>
            <a:ext cx="3952080" cy="178200"/>
          </a:xfrm>
          <a:prstGeom prst="rect">
            <a:avLst/>
          </a:prstGeom>
          <a:ln>
            <a:noFill/>
          </a:ln>
        </p:spPr>
      </p:pic>
      <p:sp>
        <p:nvSpPr>
          <p:cNvPr id="115" name="CustomShape 32"/>
          <p:cNvSpPr/>
          <p:nvPr/>
        </p:nvSpPr>
        <p:spPr>
          <a:xfrm>
            <a:off x="217800" y="6113160"/>
            <a:ext cx="3638160" cy="255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100" b="1" strike="noStrike" spc="-1">
                <a:solidFill>
                  <a:srgbClr val="003A5D"/>
                </a:solidFill>
                <a:latin typeface="Arial"/>
                <a:ea typeface="DejaVu Sans"/>
              </a:rPr>
              <a:t>MON PARCOURS DE FORMATION</a:t>
            </a:r>
            <a:endParaRPr lang="en-GB" sz="1100" b="0" strike="noStrike" spc="-1">
              <a:latin typeface="Arial"/>
            </a:endParaRPr>
          </a:p>
        </p:txBody>
      </p:sp>
      <p:sp>
        <p:nvSpPr>
          <p:cNvPr id="117" name="CustomShape 34"/>
          <p:cNvSpPr/>
          <p:nvPr/>
        </p:nvSpPr>
        <p:spPr>
          <a:xfrm rot="16200000">
            <a:off x="5973480" y="7927560"/>
            <a:ext cx="1526040" cy="240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/>
          <a:lstStyle/>
          <a:p>
            <a:r>
              <a:rPr lang="en-GB" sz="1000" b="1" spc="-1">
                <a:solidFill>
                  <a:srgbClr val="003A5D"/>
                </a:solidFill>
                <a:latin typeface="Arial"/>
              </a:rPr>
              <a:t>Juin 2023</a:t>
            </a:r>
            <a:endParaRPr lang="en-GB" sz="1000" b="1" strike="noStrike" spc="-1">
              <a:solidFill>
                <a:srgbClr val="003A5D"/>
              </a:solidFill>
              <a:latin typeface="Arial"/>
            </a:endParaRPr>
          </a:p>
        </p:txBody>
      </p:sp>
      <p:sp>
        <p:nvSpPr>
          <p:cNvPr id="44" name="CustomShape 23">
            <a:extLst>
              <a:ext uri="{FF2B5EF4-FFF2-40B4-BE49-F238E27FC236}">
                <a16:creationId xmlns:a16="http://schemas.microsoft.com/office/drawing/2014/main" id="{D6E41CA8-1198-4BFD-B97A-D69AE9AABE06}"/>
              </a:ext>
            </a:extLst>
          </p:cNvPr>
          <p:cNvSpPr/>
          <p:nvPr/>
        </p:nvSpPr>
        <p:spPr>
          <a:xfrm>
            <a:off x="293295" y="4713655"/>
            <a:ext cx="3164760" cy="1091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355" indent="-171450">
              <a:buClr>
                <a:srgbClr val="000000"/>
              </a:buClr>
              <a:buSzPct val="45000"/>
              <a:buFont typeface="Arial"/>
              <a:buChar char="•"/>
            </a:pPr>
            <a:r>
              <a:rPr lang="en-GB" sz="11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6 weekends par an</a:t>
            </a:r>
            <a:r>
              <a:rPr lang="en-GB" sz="1100" spc="-1" dirty="0">
                <a:solidFill>
                  <a:srgbClr val="000000"/>
                </a:solidFill>
                <a:latin typeface="Arial"/>
                <a:ea typeface="DejaVu Sans"/>
              </a:rPr>
              <a:t> (2 </a:t>
            </a:r>
            <a:r>
              <a:rPr lang="en-GB" sz="1100" spc="-1" dirty="0" err="1">
                <a:solidFill>
                  <a:srgbClr val="000000"/>
                </a:solidFill>
                <a:latin typeface="Arial"/>
                <a:ea typeface="DejaVu Sans"/>
              </a:rPr>
              <a:t>en</a:t>
            </a:r>
            <a:r>
              <a:rPr lang="en-GB" sz="1100" spc="-1" dirty="0">
                <a:solidFill>
                  <a:srgbClr val="000000"/>
                </a:solidFill>
                <a:latin typeface="Arial"/>
                <a:ea typeface="DejaVu Sans"/>
              </a:rPr>
              <a:t> DI, 1 </a:t>
            </a:r>
            <a:r>
              <a:rPr lang="en-GB" sz="1100" spc="-1" dirty="0" err="1">
                <a:solidFill>
                  <a:srgbClr val="000000"/>
                </a:solidFill>
                <a:latin typeface="Arial"/>
                <a:ea typeface="DejaVu Sans"/>
              </a:rPr>
              <a:t>en</a:t>
            </a:r>
            <a:r>
              <a:rPr lang="en-GB" sz="1100" spc="-1" dirty="0">
                <a:solidFill>
                  <a:srgbClr val="000000"/>
                </a:solidFill>
                <a:latin typeface="Arial"/>
                <a:ea typeface="DejaVu Sans"/>
              </a:rPr>
              <a:t> EN, 2 </a:t>
            </a:r>
            <a:r>
              <a:rPr lang="en-GB" sz="1100" spc="-1" dirty="0" err="1">
                <a:solidFill>
                  <a:srgbClr val="000000"/>
                </a:solidFill>
                <a:latin typeface="Arial"/>
                <a:ea typeface="DejaVu Sans"/>
              </a:rPr>
              <a:t>en</a:t>
            </a:r>
            <a:r>
              <a:rPr lang="en-GB" sz="1100" spc="-1" dirty="0">
                <a:solidFill>
                  <a:srgbClr val="000000"/>
                </a:solidFill>
                <a:latin typeface="Arial"/>
                <a:ea typeface="DejaVu Sans"/>
              </a:rPr>
              <a:t> service)</a:t>
            </a:r>
            <a:endParaRPr lang="en-GB" sz="1100" b="0" strike="noStrike" spc="-1" dirty="0">
              <a:latin typeface="Arial"/>
            </a:endParaRPr>
          </a:p>
          <a:p>
            <a:pPr marL="173355" indent="-171450">
              <a:lnSpc>
                <a:spcPct val="100000"/>
              </a:lnSpc>
              <a:buClr>
                <a:srgbClr val="000000"/>
              </a:buClr>
              <a:buSzPct val="45000"/>
              <a:buFont typeface="Arial"/>
              <a:buChar char="•"/>
            </a:pPr>
            <a:r>
              <a:rPr lang="en-GB" sz="1100" spc="-1" dirty="0">
                <a:solidFill>
                  <a:srgbClr val="000000"/>
                </a:solidFill>
                <a:latin typeface="Arial"/>
                <a:ea typeface="DejaVu Sans"/>
              </a:rPr>
              <a:t>4 à 6 </a:t>
            </a:r>
            <a:r>
              <a:rPr lang="en-GB" sz="1100" spc="-1" dirty="0" err="1">
                <a:solidFill>
                  <a:srgbClr val="000000"/>
                </a:solidFill>
                <a:latin typeface="Arial"/>
                <a:ea typeface="DejaVu Sans"/>
              </a:rPr>
              <a:t>réunions</a:t>
            </a:r>
            <a:r>
              <a:rPr lang="en-GB" sz="11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GB" sz="1100" spc="-1" dirty="0">
                <a:solidFill>
                  <a:srgbClr val="000000"/>
                </a:solidFill>
                <a:latin typeface="Arial"/>
                <a:ea typeface="DejaVu Sans"/>
              </a:rPr>
              <a:t>avec</a:t>
            </a:r>
            <a:r>
              <a:rPr lang="en-GB" sz="11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la RN et/</a:t>
            </a:r>
            <a:r>
              <a:rPr lang="en-GB" sz="11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ou</a:t>
            </a:r>
            <a:r>
              <a:rPr lang="en-GB" sz="11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les </a:t>
            </a:r>
            <a:r>
              <a:rPr lang="en-GB" sz="11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autres</a:t>
            </a:r>
            <a:r>
              <a:rPr lang="en-GB" sz="11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GB" sz="1100" spc="-1" dirty="0" err="1">
                <a:solidFill>
                  <a:srgbClr val="000000"/>
                </a:solidFill>
                <a:latin typeface="Arial"/>
                <a:ea typeface="DejaVu Sans"/>
              </a:rPr>
              <a:t>équipiers</a:t>
            </a:r>
            <a:r>
              <a:rPr lang="en-GB" sz="11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du service IT</a:t>
            </a:r>
            <a:endParaRPr lang="en-GB" sz="1100" b="0" strike="noStrike" spc="-1">
              <a:latin typeface="Arial"/>
            </a:endParaRPr>
          </a:p>
          <a:p>
            <a:pPr marL="173355" indent="-171450">
              <a:lnSpc>
                <a:spcPct val="100000"/>
              </a:lnSpc>
              <a:buClr>
                <a:srgbClr val="000000"/>
              </a:buClr>
              <a:buSzPct val="45000"/>
              <a:buFont typeface="Arial"/>
              <a:buChar char="•"/>
            </a:pPr>
            <a:r>
              <a:rPr lang="en-GB" sz="11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1 à 2h </a:t>
            </a:r>
            <a:r>
              <a:rPr lang="en-GB" sz="11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heures</a:t>
            </a:r>
            <a:r>
              <a:rPr lang="en-GB" sz="11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par </a:t>
            </a:r>
            <a:r>
              <a:rPr lang="en-GB" sz="11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semaine</a:t>
            </a:r>
            <a:r>
              <a:rPr lang="en-GB" sz="11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de travail </a:t>
            </a:r>
            <a:r>
              <a:rPr lang="en-GB" sz="11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en</a:t>
            </a:r>
            <a:r>
              <a:rPr lang="en-GB" sz="11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GB" sz="11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autonomie</a:t>
            </a:r>
            <a:r>
              <a:rPr lang="en-GB" sz="11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GB" sz="11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ou</a:t>
            </a:r>
            <a:r>
              <a:rPr lang="en-GB" sz="11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GB" sz="11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en</a:t>
            </a:r>
            <a:r>
              <a:rPr lang="en-GB" sz="11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GB" sz="11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binôme</a:t>
            </a:r>
            <a:endParaRPr lang="en-GB" sz="1100" b="0" strike="noStrike" spc="-1" dirty="0">
              <a:latin typeface="Arial"/>
            </a:endParaRPr>
          </a:p>
        </p:txBody>
      </p:sp>
      <p:sp>
        <p:nvSpPr>
          <p:cNvPr id="2" name="CustomShape 8">
            <a:extLst>
              <a:ext uri="{FF2B5EF4-FFF2-40B4-BE49-F238E27FC236}">
                <a16:creationId xmlns:a16="http://schemas.microsoft.com/office/drawing/2014/main" id="{B385A9C3-B06D-79D1-C7E1-F5FD8EF91AAD}"/>
              </a:ext>
            </a:extLst>
          </p:cNvPr>
          <p:cNvSpPr/>
          <p:nvPr/>
        </p:nvSpPr>
        <p:spPr>
          <a:xfrm>
            <a:off x="255375" y="2387507"/>
            <a:ext cx="6467675" cy="192556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/>
          <a:lstStyle/>
          <a:p>
            <a:pPr>
              <a:lnSpc>
                <a:spcPct val="100000"/>
              </a:lnSpc>
            </a:pPr>
            <a:r>
              <a:rPr lang="fr-FR" sz="11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En tant qu’Equipier</a:t>
            </a:r>
            <a:r>
              <a:rPr lang="fr-FR" sz="1100" spc="-1" dirty="0">
                <a:solidFill>
                  <a:srgbClr val="000000"/>
                </a:solidFill>
                <a:latin typeface="Arial"/>
                <a:ea typeface="DejaVu Sans"/>
              </a:rPr>
              <a:t>(</a:t>
            </a:r>
            <a:r>
              <a:rPr lang="fr-FR" sz="11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e</a:t>
            </a:r>
            <a:r>
              <a:rPr lang="fr-FR" sz="1100" spc="-1" dirty="0">
                <a:solidFill>
                  <a:srgbClr val="000000"/>
                </a:solidFill>
                <a:latin typeface="Arial"/>
                <a:ea typeface="DejaVu Sans"/>
              </a:rPr>
              <a:t>)</a:t>
            </a:r>
            <a:r>
              <a:rPr lang="fr-FR" sz="11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National</a:t>
            </a:r>
            <a:r>
              <a:rPr lang="fr-FR" sz="1100" spc="-1" dirty="0">
                <a:solidFill>
                  <a:srgbClr val="000000"/>
                </a:solidFill>
                <a:latin typeface="Arial"/>
                <a:ea typeface="DejaVu Sans"/>
              </a:rPr>
              <a:t>(</a:t>
            </a:r>
            <a:r>
              <a:rPr lang="fr-FR" sz="11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e</a:t>
            </a:r>
            <a:r>
              <a:rPr lang="fr-FR" sz="1100" spc="-1" dirty="0">
                <a:solidFill>
                  <a:srgbClr val="000000"/>
                </a:solidFill>
                <a:latin typeface="Arial"/>
                <a:ea typeface="DejaVu Sans"/>
              </a:rPr>
              <a:t>),</a:t>
            </a:r>
            <a:r>
              <a:rPr lang="fr-FR" sz="11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je participe à la mission de l'équipe nationale définie dans l'article 49 du règlement intérieur. J’ai pour mission de:</a:t>
            </a:r>
            <a:endParaRPr lang="fr-FR" sz="1100" b="0" strike="noStrike" spc="-1" dirty="0">
              <a:latin typeface="Arial"/>
            </a:endParaRPr>
          </a:p>
          <a:p>
            <a:pPr marL="170815" indent="-168910">
              <a:buClr>
                <a:srgbClr val="000000"/>
              </a:buClr>
              <a:buFont typeface="Arial,Sans-Serif"/>
              <a:buChar char="•"/>
            </a:pPr>
            <a:r>
              <a:rPr lang="fr-FR" sz="1100" spc="-1" dirty="0">
                <a:cs typeface="Arial"/>
              </a:rPr>
              <a:t>Déployer les opportunités de mobilité internationale pour les cadres du mouvement et les dynamiques d'accueil d'adultes étrangers, notamment via le soutien au déploiement des programmes de mobilité OMMS-AMGE (ex-</a:t>
            </a:r>
            <a:r>
              <a:rPr lang="fr-FR" sz="1100" spc="-1" dirty="0" err="1">
                <a:cs typeface="Arial"/>
              </a:rPr>
              <a:t>Erascout</a:t>
            </a:r>
            <a:r>
              <a:rPr lang="fr-FR" sz="1100" spc="-1" dirty="0">
                <a:cs typeface="Arial"/>
              </a:rPr>
              <a:t>), les projets JADE et les projets de volontariat sur les bases scoutes en France et dans le monde ;</a:t>
            </a:r>
          </a:p>
          <a:p>
            <a:pPr marL="170815" indent="-168910">
              <a:buClr>
                <a:srgbClr val="000000"/>
              </a:buClr>
              <a:buFont typeface="Arial,Sans-Serif"/>
              <a:buChar char="•"/>
            </a:pPr>
            <a:r>
              <a:rPr lang="fr-FR" sz="1100" spc="-1" dirty="0">
                <a:cs typeface="Arial"/>
              </a:rPr>
              <a:t>En lien avec le service Partenariats Internationaux, travailler à l'amélioration de la qualité des projets de "rencontre interculturelle" d'accueil  ;</a:t>
            </a:r>
          </a:p>
          <a:p>
            <a:pPr marL="170815" indent="-168910">
              <a:buClr>
                <a:srgbClr val="000000"/>
              </a:buClr>
              <a:buFont typeface="Arial,Sans-Serif"/>
              <a:buChar char="•"/>
            </a:pPr>
            <a:r>
              <a:rPr lang="fr-FR" sz="1100" spc="-1" dirty="0">
                <a:cs typeface="Arial"/>
              </a:rPr>
              <a:t>Soutenir la prise en compte des enjeux de conversion écologique liés aux questions de mobilité internationale, notamment grâce à la démarche de l'Aventure du Voyage ;</a:t>
            </a:r>
          </a:p>
          <a:p>
            <a:pPr marL="170815" indent="-168910">
              <a:buClr>
                <a:srgbClr val="000000"/>
              </a:buClr>
              <a:buFont typeface="Arial,Sans-Serif"/>
              <a:buChar char="•"/>
            </a:pPr>
            <a:endParaRPr lang="fr-FR" sz="1100" spc="-1" dirty="0">
              <a:cs typeface="Arial"/>
            </a:endParaRPr>
          </a:p>
          <a:p>
            <a:pPr marL="170815" indent="-168910">
              <a:buClr>
                <a:srgbClr val="000000"/>
              </a:buClr>
              <a:buFont typeface="Arial,Sans-Serif"/>
              <a:buChar char="•"/>
            </a:pPr>
            <a:endParaRPr lang="fr-FR" sz="1100" spc="-1"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ustomShape 1"/>
          <p:cNvSpPr/>
          <p:nvPr/>
        </p:nvSpPr>
        <p:spPr>
          <a:xfrm>
            <a:off x="0" y="0"/>
            <a:ext cx="4814640" cy="611280"/>
          </a:xfrm>
          <a:prstGeom prst="rect">
            <a:avLst/>
          </a:prstGeom>
          <a:solidFill>
            <a:srgbClr val="003A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9" name="CustomShape 2"/>
          <p:cNvSpPr/>
          <p:nvPr/>
        </p:nvSpPr>
        <p:spPr>
          <a:xfrm>
            <a:off x="249840" y="751680"/>
            <a:ext cx="4307400" cy="255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100" b="1" strike="noStrike" spc="-1">
                <a:solidFill>
                  <a:srgbClr val="003A5D"/>
                </a:solidFill>
                <a:latin typeface="Arial"/>
                <a:ea typeface="DejaVu Sans"/>
              </a:rPr>
              <a:t>CE QUE JE VAIS DÉVELOPPER DURANT CETTE MISSION</a:t>
            </a:r>
            <a:endParaRPr lang="en-GB" sz="1100" b="0" strike="noStrike" spc="-1">
              <a:latin typeface="Arial"/>
            </a:endParaRPr>
          </a:p>
        </p:txBody>
      </p:sp>
      <p:sp>
        <p:nvSpPr>
          <p:cNvPr id="120" name="CustomShape 3"/>
          <p:cNvSpPr/>
          <p:nvPr/>
        </p:nvSpPr>
        <p:spPr>
          <a:xfrm>
            <a:off x="249840" y="1048320"/>
            <a:ext cx="6526080" cy="255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100" b="0" strike="noStrike" spc="-1">
                <a:solidFill>
                  <a:srgbClr val="000000"/>
                </a:solidFill>
                <a:latin typeface="Arial"/>
                <a:ea typeface="DejaVu Sans"/>
              </a:rPr>
              <a:t>Je vais pouvoir développer les compétences et attitudes suivantes  </a:t>
            </a:r>
            <a:r>
              <a:rPr lang="en-GB" sz="1050" b="0" strike="noStrike" spc="-1">
                <a:solidFill>
                  <a:srgbClr val="003A5D"/>
                </a:solidFill>
                <a:latin typeface="Arial"/>
                <a:ea typeface="DejaVu Sans"/>
              </a:rPr>
              <a:t>: </a:t>
            </a:r>
            <a:endParaRPr lang="en-GB" sz="1050" b="0" strike="noStrike" spc="-1">
              <a:latin typeface="Arial"/>
            </a:endParaRPr>
          </a:p>
        </p:txBody>
      </p:sp>
      <p:sp>
        <p:nvSpPr>
          <p:cNvPr id="121" name="CustomShape 4"/>
          <p:cNvSpPr/>
          <p:nvPr/>
        </p:nvSpPr>
        <p:spPr>
          <a:xfrm>
            <a:off x="831600" y="1397160"/>
            <a:ext cx="2157480" cy="255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100" b="1" strike="noStrike" spc="-1">
                <a:solidFill>
                  <a:srgbClr val="003A5D"/>
                </a:solidFill>
                <a:latin typeface="Arial"/>
                <a:ea typeface="DejaVu Sans"/>
              </a:rPr>
              <a:t>DES SAVOIR-FAIRE</a:t>
            </a:r>
            <a:endParaRPr lang="en-GB" sz="1100" b="0" strike="noStrike" spc="-1">
              <a:latin typeface="Arial"/>
            </a:endParaRPr>
          </a:p>
        </p:txBody>
      </p:sp>
      <p:sp>
        <p:nvSpPr>
          <p:cNvPr id="122" name="CustomShape 5"/>
          <p:cNvSpPr/>
          <p:nvPr/>
        </p:nvSpPr>
        <p:spPr>
          <a:xfrm>
            <a:off x="619560" y="1622160"/>
            <a:ext cx="3165840" cy="1427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/>
          <a:lstStyle/>
          <a:p>
            <a:pPr marL="170815" indent="-16891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1100" b="0" strike="noStrike" spc="-1">
                <a:solidFill>
                  <a:srgbClr val="000000"/>
                </a:solidFill>
                <a:latin typeface="Arial"/>
                <a:ea typeface="DejaVu Sans"/>
              </a:rPr>
              <a:t>Expertise dans </a:t>
            </a:r>
            <a:r>
              <a:rPr lang="en-GB" sz="1100" b="0" strike="noStrike" spc="-1" err="1">
                <a:solidFill>
                  <a:srgbClr val="000000"/>
                </a:solidFill>
                <a:latin typeface="Arial"/>
                <a:ea typeface="DejaVu Sans"/>
              </a:rPr>
              <a:t>l’éducation</a:t>
            </a:r>
            <a:r>
              <a:rPr lang="en-GB" sz="1100" b="0" strike="noStrike" spc="-1">
                <a:solidFill>
                  <a:srgbClr val="000000"/>
                </a:solidFill>
                <a:latin typeface="Arial"/>
                <a:ea typeface="DejaVu Sans"/>
              </a:rPr>
              <a:t> à </a:t>
            </a:r>
            <a:r>
              <a:rPr lang="en-GB" sz="1100" b="0" strike="noStrike" spc="-1" err="1">
                <a:solidFill>
                  <a:srgbClr val="000000"/>
                </a:solidFill>
                <a:latin typeface="Arial"/>
                <a:ea typeface="DejaVu Sans"/>
              </a:rPr>
              <a:t>l’international</a:t>
            </a:r>
            <a:endParaRPr lang="en-GB" sz="1100" b="0" strike="noStrike" spc="-1">
              <a:latin typeface="Arial"/>
            </a:endParaRPr>
          </a:p>
          <a:p>
            <a:pPr marL="170815" indent="-16891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1100" b="0" strike="noStrike" spc="-1">
                <a:solidFill>
                  <a:srgbClr val="000000"/>
                </a:solidFill>
                <a:latin typeface="Arial"/>
                <a:ea typeface="DejaVu Sans"/>
              </a:rPr>
              <a:t>Organiser et </a:t>
            </a:r>
            <a:r>
              <a:rPr lang="en-GB" sz="1100" b="0" strike="noStrike" spc="-1" err="1">
                <a:solidFill>
                  <a:srgbClr val="000000"/>
                </a:solidFill>
                <a:latin typeface="Arial"/>
                <a:ea typeface="DejaVu Sans"/>
              </a:rPr>
              <a:t>mener</a:t>
            </a:r>
            <a:r>
              <a:rPr lang="en-GB" sz="1100" b="0" strike="noStrike" spc="-1">
                <a:solidFill>
                  <a:srgbClr val="000000"/>
                </a:solidFill>
                <a:latin typeface="Arial"/>
                <a:ea typeface="DejaVu Sans"/>
              </a:rPr>
              <a:t> un </a:t>
            </a:r>
            <a:r>
              <a:rPr lang="en-GB" sz="1100" b="0" strike="noStrike" spc="-1" err="1">
                <a:solidFill>
                  <a:srgbClr val="000000"/>
                </a:solidFill>
                <a:latin typeface="Arial"/>
                <a:ea typeface="DejaVu Sans"/>
              </a:rPr>
              <a:t>projet</a:t>
            </a:r>
            <a:endParaRPr lang="en-GB" sz="1100" b="0" strike="noStrike" spc="-1">
              <a:latin typeface="Arial"/>
            </a:endParaRPr>
          </a:p>
          <a:p>
            <a:pPr marL="170815" indent="-16891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1100" b="0" strike="noStrike" spc="-1">
                <a:solidFill>
                  <a:srgbClr val="000000"/>
                </a:solidFill>
                <a:latin typeface="Arial"/>
                <a:ea typeface="DejaVu Sans"/>
              </a:rPr>
              <a:t>Prendre des initiatives et des </a:t>
            </a:r>
            <a:r>
              <a:rPr lang="en-GB" sz="1100" b="0" strike="noStrike" spc="-1" err="1">
                <a:solidFill>
                  <a:srgbClr val="000000"/>
                </a:solidFill>
                <a:latin typeface="Arial"/>
                <a:ea typeface="DejaVu Sans"/>
              </a:rPr>
              <a:t>décisions</a:t>
            </a:r>
            <a:endParaRPr lang="en-GB" sz="1100" b="0" strike="noStrike" spc="-1">
              <a:latin typeface="Arial"/>
            </a:endParaRPr>
          </a:p>
          <a:p>
            <a:pPr marL="170815" indent="-168910">
              <a:buClr>
                <a:srgbClr val="000000"/>
              </a:buClr>
              <a:buFont typeface="Arial"/>
              <a:buChar char="•"/>
            </a:pPr>
            <a:r>
              <a:rPr lang="en-GB" sz="1100" spc="-1" err="1">
                <a:latin typeface="Arial"/>
              </a:rPr>
              <a:t>Capacités</a:t>
            </a:r>
            <a:r>
              <a:rPr lang="en-GB" sz="1100" spc="-1">
                <a:latin typeface="Arial"/>
              </a:rPr>
              <a:t> en </a:t>
            </a:r>
            <a:r>
              <a:rPr lang="en-GB" sz="1100" spc="-1" err="1">
                <a:latin typeface="Arial"/>
              </a:rPr>
              <a:t>rédaction</a:t>
            </a:r>
            <a:r>
              <a:rPr lang="en-GB" sz="1100" spc="-1">
                <a:latin typeface="Arial"/>
              </a:rPr>
              <a:t> de cahier des charges de modules de formation</a:t>
            </a:r>
          </a:p>
          <a:p>
            <a:pPr marL="170815" indent="-168910">
              <a:buClr>
                <a:srgbClr val="000000"/>
              </a:buClr>
              <a:buFont typeface="Arial"/>
              <a:buChar char="•"/>
            </a:pPr>
            <a:r>
              <a:rPr lang="en-GB" sz="1100" spc="-1" err="1">
                <a:solidFill>
                  <a:srgbClr val="000000"/>
                </a:solidFill>
                <a:latin typeface="Arial"/>
              </a:rPr>
              <a:t>Conduire</a:t>
            </a:r>
            <a:r>
              <a:rPr lang="en-GB" sz="1100" spc="-1">
                <a:solidFill>
                  <a:srgbClr val="000000"/>
                </a:solidFill>
                <a:latin typeface="Arial"/>
              </a:rPr>
              <a:t> </a:t>
            </a:r>
            <a:r>
              <a:rPr lang="en-GB" sz="1100" spc="-1" err="1">
                <a:solidFill>
                  <a:srgbClr val="000000"/>
                </a:solidFill>
                <a:latin typeface="Arial"/>
              </a:rPr>
              <a:t>une</a:t>
            </a:r>
            <a:r>
              <a:rPr lang="en-GB" sz="1100" spc="-1">
                <a:solidFill>
                  <a:srgbClr val="000000"/>
                </a:solidFill>
                <a:latin typeface="Arial"/>
              </a:rPr>
              <a:t> </a:t>
            </a:r>
            <a:r>
              <a:rPr lang="en-GB" sz="1100" spc="-1" err="1">
                <a:solidFill>
                  <a:srgbClr val="000000"/>
                </a:solidFill>
                <a:latin typeface="Arial"/>
              </a:rPr>
              <a:t>réunion</a:t>
            </a:r>
          </a:p>
          <a:p>
            <a:pPr marL="170815" indent="-168910">
              <a:buClr>
                <a:srgbClr val="000000"/>
              </a:buClr>
              <a:buFont typeface="Arial"/>
              <a:buChar char="•"/>
            </a:pPr>
            <a:r>
              <a:rPr lang="en-GB" sz="1100" spc="-1" err="1">
                <a:latin typeface="Arial"/>
              </a:rPr>
              <a:t>Participer</a:t>
            </a:r>
            <a:r>
              <a:rPr lang="en-GB" sz="1100" spc="-1">
                <a:latin typeface="Arial"/>
              </a:rPr>
              <a:t> à la </a:t>
            </a:r>
            <a:r>
              <a:rPr lang="en-GB" sz="1100" spc="-1" err="1">
                <a:latin typeface="Arial"/>
              </a:rPr>
              <a:t>réflexion</a:t>
            </a:r>
            <a:r>
              <a:rPr lang="en-GB" sz="1100" spc="-1">
                <a:latin typeface="Arial"/>
              </a:rPr>
              <a:t> </a:t>
            </a:r>
            <a:r>
              <a:rPr lang="en-GB" sz="1100" spc="-1" err="1">
                <a:latin typeface="Arial"/>
              </a:rPr>
              <a:t>stratégique</a:t>
            </a:r>
            <a:r>
              <a:rPr lang="en-GB" sz="1100" spc="-1">
                <a:latin typeface="Arial"/>
              </a:rPr>
              <a:t> </a:t>
            </a:r>
            <a:r>
              <a:rPr lang="en-GB" sz="1100" spc="-1" err="1">
                <a:latin typeface="Arial"/>
              </a:rPr>
              <a:t>d'une</a:t>
            </a:r>
            <a:r>
              <a:rPr lang="en-GB" sz="1100" spc="-1">
                <a:latin typeface="Arial"/>
              </a:rPr>
              <a:t> </a:t>
            </a:r>
            <a:r>
              <a:rPr lang="en-GB" sz="1100" spc="-1" err="1">
                <a:latin typeface="Arial"/>
              </a:rPr>
              <a:t>équipe</a:t>
            </a:r>
            <a:r>
              <a:rPr lang="en-GB" sz="1100" spc="-1">
                <a:latin typeface="Arial"/>
              </a:rPr>
              <a:t> </a:t>
            </a:r>
            <a:r>
              <a:rPr lang="en-GB" sz="1100" spc="-1" err="1">
                <a:latin typeface="Arial"/>
              </a:rPr>
              <a:t>nationale</a:t>
            </a:r>
            <a:endParaRPr lang="en-GB" sz="1100" b="0" strike="noStrike" spc="-1" err="1">
              <a:latin typeface="Arial"/>
            </a:endParaRPr>
          </a:p>
          <a:p>
            <a:pPr marL="170815" indent="-168910">
              <a:buClr>
                <a:srgbClr val="000000"/>
              </a:buClr>
              <a:buFont typeface="Arial"/>
              <a:buChar char="•"/>
            </a:pPr>
            <a:endParaRPr lang="en-GB" sz="1100" spc="-1">
              <a:latin typeface="Arial"/>
            </a:endParaRPr>
          </a:p>
          <a:p>
            <a:pPr marL="170815" indent="-168910">
              <a:buClr>
                <a:srgbClr val="000000"/>
              </a:buClr>
              <a:buFont typeface="Arial"/>
              <a:buChar char="•"/>
            </a:pPr>
            <a:endParaRPr lang="en-GB" sz="1100" spc="-1">
              <a:latin typeface="Arial"/>
            </a:endParaRPr>
          </a:p>
        </p:txBody>
      </p:sp>
      <p:sp>
        <p:nvSpPr>
          <p:cNvPr id="123" name="CustomShape 6"/>
          <p:cNvSpPr/>
          <p:nvPr/>
        </p:nvSpPr>
        <p:spPr>
          <a:xfrm>
            <a:off x="4142880" y="1394640"/>
            <a:ext cx="2157480" cy="255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100" b="1" strike="noStrike" spc="-1">
                <a:solidFill>
                  <a:srgbClr val="003A5D"/>
                </a:solidFill>
                <a:latin typeface="Arial"/>
                <a:ea typeface="DejaVu Sans"/>
              </a:rPr>
              <a:t>DES SAVOIR-ÊTRE</a:t>
            </a:r>
            <a:endParaRPr lang="en-GB" sz="1100" b="0" strike="noStrike" spc="-1">
              <a:latin typeface="Arial"/>
            </a:endParaRPr>
          </a:p>
        </p:txBody>
      </p:sp>
      <p:sp>
        <p:nvSpPr>
          <p:cNvPr id="124" name="CustomShape 7"/>
          <p:cNvSpPr/>
          <p:nvPr/>
        </p:nvSpPr>
        <p:spPr>
          <a:xfrm>
            <a:off x="3866400" y="1645200"/>
            <a:ext cx="2876400" cy="925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/>
          <a:lstStyle/>
          <a:p>
            <a:pPr marL="170815" indent="-16891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1100" b="0" strike="noStrike" spc="-1" err="1">
                <a:solidFill>
                  <a:srgbClr val="000000"/>
                </a:solidFill>
                <a:latin typeface="Arial"/>
                <a:ea typeface="DejaVu Sans"/>
              </a:rPr>
              <a:t>Être</a:t>
            </a:r>
            <a:r>
              <a:rPr lang="en-GB" sz="1100" b="0" strike="noStrike" spc="-1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GB" sz="1100" b="0" strike="noStrike" spc="-1" err="1">
                <a:solidFill>
                  <a:srgbClr val="000000"/>
                </a:solidFill>
                <a:latin typeface="Arial"/>
                <a:ea typeface="DejaVu Sans"/>
              </a:rPr>
              <a:t>autonome</a:t>
            </a:r>
            <a:r>
              <a:rPr lang="en-GB" sz="1100" b="0" strike="noStrike" spc="-1">
                <a:solidFill>
                  <a:srgbClr val="000000"/>
                </a:solidFill>
                <a:latin typeface="Arial"/>
                <a:ea typeface="DejaVu Sans"/>
              </a:rPr>
              <a:t> et </a:t>
            </a:r>
            <a:r>
              <a:rPr lang="en-GB" sz="1100" b="0" strike="noStrike" spc="-1" err="1">
                <a:solidFill>
                  <a:srgbClr val="000000"/>
                </a:solidFill>
                <a:latin typeface="Arial"/>
                <a:ea typeface="DejaVu Sans"/>
              </a:rPr>
              <a:t>fiable</a:t>
            </a:r>
            <a:endParaRPr lang="en-GB" sz="1100" b="0" strike="noStrike" spc="-1" err="1">
              <a:latin typeface="Arial"/>
            </a:endParaRPr>
          </a:p>
          <a:p>
            <a:pPr marL="170815" indent="-16891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1100" b="0" strike="noStrike" spc="-1" err="1">
                <a:solidFill>
                  <a:srgbClr val="000000"/>
                </a:solidFill>
                <a:latin typeface="Arial"/>
                <a:ea typeface="DejaVu Sans"/>
              </a:rPr>
              <a:t>Développer</a:t>
            </a:r>
            <a:r>
              <a:rPr lang="en-GB" sz="1100" b="0" strike="noStrike" spc="-1">
                <a:solidFill>
                  <a:srgbClr val="000000"/>
                </a:solidFill>
                <a:latin typeface="Arial"/>
                <a:ea typeface="DejaVu Sans"/>
              </a:rPr>
              <a:t> un </a:t>
            </a:r>
            <a:r>
              <a:rPr lang="en-GB" sz="1100" b="0" strike="noStrike" spc="-1" err="1">
                <a:solidFill>
                  <a:srgbClr val="000000"/>
                </a:solidFill>
                <a:latin typeface="Arial"/>
                <a:ea typeface="DejaVu Sans"/>
              </a:rPr>
              <a:t>sens</a:t>
            </a:r>
            <a:r>
              <a:rPr lang="en-GB" sz="1100" b="0" strike="noStrike" spc="-1">
                <a:solidFill>
                  <a:srgbClr val="000000"/>
                </a:solidFill>
                <a:latin typeface="Arial"/>
                <a:ea typeface="DejaVu Sans"/>
              </a:rPr>
              <a:t> du </a:t>
            </a:r>
            <a:r>
              <a:rPr lang="en-GB" sz="1100" b="0" strike="noStrike" spc="-1" err="1">
                <a:solidFill>
                  <a:srgbClr val="000000"/>
                </a:solidFill>
                <a:latin typeface="Arial"/>
                <a:ea typeface="DejaVu Sans"/>
              </a:rPr>
              <a:t>réseau</a:t>
            </a:r>
            <a:endParaRPr lang="en-GB" sz="1100" b="0" strike="noStrike" spc="-1" err="1">
              <a:latin typeface="Arial"/>
            </a:endParaRPr>
          </a:p>
          <a:p>
            <a:pPr marL="170815" indent="-16891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1100" b="0" strike="noStrike" spc="-1">
                <a:solidFill>
                  <a:srgbClr val="000000"/>
                </a:solidFill>
                <a:latin typeface="Arial"/>
                <a:ea typeface="DejaVu Sans"/>
              </a:rPr>
              <a:t>Organisation et </a:t>
            </a:r>
            <a:r>
              <a:rPr lang="en-GB" sz="1100" b="0" strike="noStrike" spc="-1" err="1">
                <a:solidFill>
                  <a:srgbClr val="000000"/>
                </a:solidFill>
                <a:latin typeface="Arial"/>
                <a:ea typeface="DejaVu Sans"/>
              </a:rPr>
              <a:t>capacité</a:t>
            </a:r>
            <a:r>
              <a:rPr lang="en-GB" sz="1100" b="0" strike="noStrike" spc="-1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GB" sz="1100" b="0" strike="noStrike" spc="-1" err="1">
                <a:solidFill>
                  <a:srgbClr val="000000"/>
                </a:solidFill>
                <a:latin typeface="Arial"/>
                <a:ea typeface="DejaVu Sans"/>
              </a:rPr>
              <a:t>d’adaptation</a:t>
            </a:r>
            <a:endParaRPr lang="en-GB" sz="1100" b="0" strike="noStrike" spc="-1" err="1">
              <a:latin typeface="Arial"/>
            </a:endParaRPr>
          </a:p>
          <a:p>
            <a:pPr marL="170815" indent="-16891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1100" b="0" strike="noStrike" spc="-1">
                <a:solidFill>
                  <a:srgbClr val="000000"/>
                </a:solidFill>
                <a:latin typeface="Arial"/>
                <a:ea typeface="DejaVu Sans"/>
              </a:rPr>
              <a:t>Sens du </a:t>
            </a:r>
            <a:r>
              <a:rPr lang="en-GB" sz="1100" b="0" strike="noStrike" spc="-1" err="1">
                <a:solidFill>
                  <a:srgbClr val="000000"/>
                </a:solidFill>
                <a:latin typeface="Arial"/>
                <a:ea typeface="DejaVu Sans"/>
              </a:rPr>
              <a:t>relationnel</a:t>
            </a:r>
            <a:r>
              <a:rPr lang="en-GB" sz="1100" b="0" strike="noStrike" spc="-1">
                <a:solidFill>
                  <a:srgbClr val="000000"/>
                </a:solidFill>
                <a:latin typeface="Arial"/>
                <a:ea typeface="DejaVu Sans"/>
              </a:rPr>
              <a:t> et de </a:t>
            </a:r>
            <a:r>
              <a:rPr lang="en-GB" sz="1100" b="0" strike="noStrike" spc="-1" err="1">
                <a:solidFill>
                  <a:srgbClr val="000000"/>
                </a:solidFill>
                <a:latin typeface="Arial"/>
                <a:ea typeface="DejaVu Sans"/>
              </a:rPr>
              <a:t>l’écoute</a:t>
            </a:r>
            <a:endParaRPr lang="en-GB" sz="1100" b="0" strike="noStrike" spc="-1" err="1">
              <a:latin typeface="Arial"/>
            </a:endParaRPr>
          </a:p>
          <a:p>
            <a:pPr marL="170815" indent="-168910">
              <a:buClr>
                <a:srgbClr val="000000"/>
              </a:buClr>
              <a:buFont typeface="Arial"/>
              <a:buChar char="•"/>
            </a:pPr>
            <a:r>
              <a:rPr lang="en-GB" sz="1100" spc="-1">
                <a:solidFill>
                  <a:srgbClr val="000000"/>
                </a:solidFill>
                <a:latin typeface="Arial"/>
                <a:ea typeface="DejaVu Sans"/>
              </a:rPr>
              <a:t>Rigueur et organisation</a:t>
            </a:r>
          </a:p>
          <a:p>
            <a:pPr marL="170815" indent="-168910">
              <a:buClr>
                <a:srgbClr val="000000"/>
              </a:buClr>
              <a:buFont typeface="Arial"/>
              <a:buChar char="•"/>
            </a:pPr>
            <a:r>
              <a:rPr lang="en-GB" sz="1100" spc="-1" err="1">
                <a:latin typeface="Arial"/>
              </a:rPr>
              <a:t>Capacité</a:t>
            </a:r>
            <a:r>
              <a:rPr lang="en-GB" sz="1100" spc="-1">
                <a:latin typeface="Arial"/>
              </a:rPr>
              <a:t> d'adaptation </a:t>
            </a:r>
          </a:p>
          <a:p>
            <a:pPr marL="170815" indent="-168910">
              <a:buClr>
                <a:srgbClr val="000000"/>
              </a:buClr>
              <a:buFont typeface="Arial"/>
              <a:buChar char="•"/>
            </a:pPr>
            <a:endParaRPr lang="en-GB" sz="1100" b="0" strike="noStrike" spc="-1">
              <a:latin typeface="Arial"/>
            </a:endParaRPr>
          </a:p>
        </p:txBody>
      </p:sp>
      <p:sp>
        <p:nvSpPr>
          <p:cNvPr id="125" name="Line 8"/>
          <p:cNvSpPr/>
          <p:nvPr/>
        </p:nvSpPr>
        <p:spPr>
          <a:xfrm>
            <a:off x="3759120" y="1476000"/>
            <a:ext cx="360" cy="1521360"/>
          </a:xfrm>
          <a:prstGeom prst="line">
            <a:avLst/>
          </a:prstGeom>
          <a:ln w="38160">
            <a:solidFill>
              <a:srgbClr val="003A5D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6" name="CustomShape 9"/>
          <p:cNvSpPr/>
          <p:nvPr/>
        </p:nvSpPr>
        <p:spPr>
          <a:xfrm>
            <a:off x="6498000" y="8784000"/>
            <a:ext cx="357840" cy="357840"/>
          </a:xfrm>
          <a:prstGeom prst="rect">
            <a:avLst/>
          </a:prstGeom>
          <a:solidFill>
            <a:srgbClr val="003A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7" name="CustomShape 10"/>
          <p:cNvSpPr/>
          <p:nvPr/>
        </p:nvSpPr>
        <p:spPr>
          <a:xfrm>
            <a:off x="6533280" y="8832240"/>
            <a:ext cx="269640" cy="271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200" b="1" strike="noStrike" spc="-1">
                <a:solidFill>
                  <a:srgbClr val="FFFFFF"/>
                </a:solidFill>
                <a:latin typeface="Arial"/>
                <a:ea typeface="DejaVu Sans"/>
              </a:rPr>
              <a:t>2</a:t>
            </a:r>
            <a:endParaRPr lang="en-GB" sz="1200" b="0" strike="noStrike" spc="-1">
              <a:latin typeface="Arial"/>
            </a:endParaRPr>
          </a:p>
        </p:txBody>
      </p:sp>
      <p:sp>
        <p:nvSpPr>
          <p:cNvPr id="128" name="Line 11"/>
          <p:cNvSpPr/>
          <p:nvPr/>
        </p:nvSpPr>
        <p:spPr>
          <a:xfrm>
            <a:off x="488160" y="1476000"/>
            <a:ext cx="360" cy="1521360"/>
          </a:xfrm>
          <a:prstGeom prst="line">
            <a:avLst/>
          </a:prstGeom>
          <a:ln w="38160">
            <a:solidFill>
              <a:srgbClr val="003A5D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9" name="CustomShape 12"/>
          <p:cNvSpPr/>
          <p:nvPr/>
        </p:nvSpPr>
        <p:spPr>
          <a:xfrm>
            <a:off x="276840" y="63720"/>
            <a:ext cx="4537800" cy="51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/>
          <a:lstStyle/>
          <a:p>
            <a:pPr>
              <a:lnSpc>
                <a:spcPct val="100000"/>
              </a:lnSpc>
            </a:pPr>
            <a:r>
              <a:rPr lang="en-GB" sz="1400" b="0" strike="noStrike" spc="-1">
                <a:solidFill>
                  <a:srgbClr val="FFFFFF"/>
                </a:solidFill>
                <a:latin typeface="Arial"/>
                <a:ea typeface="DejaVu Sans"/>
              </a:rPr>
              <a:t>FICHE DE MISSION – EQUIPIER</a:t>
            </a:r>
            <a:r>
              <a:rPr lang="en-GB" sz="1400" spc="-1">
                <a:solidFill>
                  <a:srgbClr val="FFFFFF"/>
                </a:solidFill>
                <a:latin typeface="Arial"/>
                <a:ea typeface="DejaVu Sans"/>
              </a:rPr>
              <a:t>(</a:t>
            </a:r>
            <a:r>
              <a:rPr lang="en-GB" sz="1400" b="0" strike="noStrike" spc="-1">
                <a:solidFill>
                  <a:srgbClr val="FFFFFF"/>
                </a:solidFill>
                <a:latin typeface="Arial"/>
                <a:ea typeface="DejaVu Sans"/>
              </a:rPr>
              <a:t>E</a:t>
            </a:r>
            <a:r>
              <a:rPr lang="en-GB" sz="1400" spc="-1">
                <a:solidFill>
                  <a:srgbClr val="FFFFFF"/>
                </a:solidFill>
                <a:latin typeface="Arial"/>
                <a:ea typeface="DejaVu Sans"/>
              </a:rPr>
              <a:t>)</a:t>
            </a:r>
            <a:r>
              <a:rPr lang="en-GB" sz="1400" b="0" strike="noStrike" spc="-1">
                <a:solidFill>
                  <a:srgbClr val="FFFFFF"/>
                </a:solidFill>
                <a:latin typeface="Arial"/>
                <a:ea typeface="DejaVu Sans"/>
              </a:rPr>
              <a:t> </a:t>
            </a:r>
            <a:r>
              <a:rPr lang="en-GB" sz="1400" spc="-1">
                <a:solidFill>
                  <a:srgbClr val="FFFFFF"/>
                </a:solidFill>
                <a:latin typeface="Arial"/>
                <a:ea typeface="DejaVu Sans"/>
              </a:rPr>
              <a:t>NATIONAL(E)</a:t>
            </a:r>
            <a:r>
              <a:rPr lang="en-GB" sz="1400" b="0" strike="noStrike" spc="-1">
                <a:solidFill>
                  <a:srgbClr val="FFFFFF"/>
                </a:solidFill>
                <a:latin typeface="Arial"/>
                <a:ea typeface="DejaVu Sans"/>
              </a:rPr>
              <a:t> INTERNATIONAL EN TERRITOIRE </a:t>
            </a:r>
            <a:r>
              <a:rPr lang="en-GB" sz="1400" spc="-1">
                <a:solidFill>
                  <a:srgbClr val="FFFFFF"/>
                </a:solidFill>
                <a:latin typeface="Arial"/>
                <a:ea typeface="DejaVu Sans"/>
              </a:rPr>
              <a:t>2023-2024/2025</a:t>
            </a:r>
            <a:endParaRPr lang="en-GB" sz="1400" b="0" strike="noStrike" spc="-1">
              <a:latin typeface="Arial"/>
            </a:endParaRPr>
          </a:p>
        </p:txBody>
      </p:sp>
      <p:sp>
        <p:nvSpPr>
          <p:cNvPr id="130" name="Line 13"/>
          <p:cNvSpPr/>
          <p:nvPr/>
        </p:nvSpPr>
        <p:spPr>
          <a:xfrm>
            <a:off x="195120" y="168840"/>
            <a:ext cx="360" cy="255960"/>
          </a:xfrm>
          <a:prstGeom prst="line">
            <a:avLst/>
          </a:prstGeom>
          <a:ln w="19080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1" name="Line 14"/>
          <p:cNvSpPr/>
          <p:nvPr/>
        </p:nvSpPr>
        <p:spPr>
          <a:xfrm>
            <a:off x="4701960" y="170280"/>
            <a:ext cx="360" cy="256320"/>
          </a:xfrm>
          <a:prstGeom prst="line">
            <a:avLst/>
          </a:prstGeom>
          <a:ln w="19080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2" name="CustomShape 15"/>
          <p:cNvSpPr/>
          <p:nvPr/>
        </p:nvSpPr>
        <p:spPr>
          <a:xfrm>
            <a:off x="318240" y="3295800"/>
            <a:ext cx="6219000" cy="255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100" b="1" strike="noStrike" spc="-1">
                <a:solidFill>
                  <a:srgbClr val="003A5D"/>
                </a:solidFill>
                <a:latin typeface="Arial"/>
                <a:ea typeface="DejaVu Sans"/>
              </a:rPr>
              <a:t>CYCLE D’ENGAGEMENT DES ADULTES DANS LE SCOUTISME</a:t>
            </a:r>
            <a:endParaRPr lang="en-GB" sz="1100" b="0" strike="noStrike" spc="-1">
              <a:latin typeface="Arial"/>
            </a:endParaRPr>
          </a:p>
        </p:txBody>
      </p:sp>
      <p:pic>
        <p:nvPicPr>
          <p:cNvPr id="133" name="Image 68"/>
          <p:cNvPicPr/>
          <p:nvPr/>
        </p:nvPicPr>
        <p:blipFill>
          <a:blip r:embed="rId2"/>
          <a:srcRect l="16589" t="32364" r="29490" b="23633"/>
          <a:stretch/>
        </p:blipFill>
        <p:spPr>
          <a:xfrm>
            <a:off x="365040" y="3557520"/>
            <a:ext cx="6026400" cy="2765880"/>
          </a:xfrm>
          <a:prstGeom prst="rect">
            <a:avLst/>
          </a:prstGeom>
          <a:ln>
            <a:noFill/>
          </a:ln>
        </p:spPr>
      </p:pic>
      <p:pic>
        <p:nvPicPr>
          <p:cNvPr id="134" name="Image 69"/>
          <p:cNvPicPr/>
          <p:nvPr/>
        </p:nvPicPr>
        <p:blipFill>
          <a:blip r:embed="rId3"/>
          <a:stretch/>
        </p:blipFill>
        <p:spPr>
          <a:xfrm>
            <a:off x="249840" y="3109680"/>
            <a:ext cx="3952440" cy="178560"/>
          </a:xfrm>
          <a:prstGeom prst="rect">
            <a:avLst/>
          </a:prstGeom>
          <a:ln>
            <a:noFill/>
          </a:ln>
        </p:spPr>
      </p:pic>
      <p:sp>
        <p:nvSpPr>
          <p:cNvPr id="135" name="CustomShape 16"/>
          <p:cNvSpPr/>
          <p:nvPr/>
        </p:nvSpPr>
        <p:spPr>
          <a:xfrm>
            <a:off x="365040" y="6600240"/>
            <a:ext cx="4307400" cy="255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100" b="1" strike="noStrike" spc="-1">
                <a:solidFill>
                  <a:srgbClr val="003A5D"/>
                </a:solidFill>
                <a:latin typeface="Arial"/>
                <a:ea typeface="DejaVu Sans"/>
              </a:rPr>
              <a:t>COMMENT JE VAIS REMPLIR CETTE MISSION</a:t>
            </a:r>
            <a:endParaRPr lang="en-GB" sz="1100" b="0" strike="noStrike" spc="-1">
              <a:latin typeface="Arial"/>
            </a:endParaRPr>
          </a:p>
        </p:txBody>
      </p:sp>
      <p:sp>
        <p:nvSpPr>
          <p:cNvPr id="136" name="CustomShape 17"/>
          <p:cNvSpPr/>
          <p:nvPr/>
        </p:nvSpPr>
        <p:spPr>
          <a:xfrm>
            <a:off x="329760" y="6859440"/>
            <a:ext cx="6526080" cy="42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100" b="0" strike="noStrike" spc="-1">
                <a:solidFill>
                  <a:srgbClr val="003A5D"/>
                </a:solidFill>
                <a:latin typeface="Arial"/>
                <a:ea typeface="DejaVu Sans"/>
              </a:rPr>
              <a:t>Tu ne peux pas tout faire ? </a:t>
            </a:r>
            <a:r>
              <a:rPr lang="en-GB" sz="1100" b="1" strike="noStrike" spc="-1">
                <a:solidFill>
                  <a:srgbClr val="003A5D"/>
                </a:solidFill>
                <a:latin typeface="Arial"/>
                <a:ea typeface="DejaVu Sans"/>
              </a:rPr>
              <a:t>Discutes-en avec ton/ta responsable </a:t>
            </a:r>
            <a:r>
              <a:rPr lang="en-GB" sz="1100" b="0" strike="noStrike" spc="-1">
                <a:solidFill>
                  <a:srgbClr val="003A5D"/>
                </a:solidFill>
                <a:latin typeface="Arial"/>
                <a:ea typeface="DejaVu Sans"/>
              </a:rPr>
              <a:t>pour définir les tâches et missions que tu souhaites assumer : </a:t>
            </a:r>
            <a:endParaRPr lang="en-GB" sz="1100" b="0" strike="noStrike" spc="-1">
              <a:latin typeface="Arial"/>
            </a:endParaRPr>
          </a:p>
        </p:txBody>
      </p:sp>
      <p:sp>
        <p:nvSpPr>
          <p:cNvPr id="137" name="CustomShape 18"/>
          <p:cNvSpPr/>
          <p:nvPr/>
        </p:nvSpPr>
        <p:spPr>
          <a:xfrm>
            <a:off x="636840" y="7427880"/>
            <a:ext cx="324000" cy="590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100" b="0" strike="noStrike" spc="-1">
                <a:solidFill>
                  <a:srgbClr val="003A5D"/>
                </a:solidFill>
                <a:latin typeface="Arial"/>
                <a:ea typeface="DejaVu Sans"/>
              </a:rPr>
              <a:t>⭗ </a:t>
            </a:r>
            <a:endParaRPr lang="en-GB" sz="11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GB" sz="1100" b="0" strike="noStrike" spc="-1">
                <a:solidFill>
                  <a:srgbClr val="003A5D"/>
                </a:solidFill>
                <a:latin typeface="Arial"/>
                <a:ea typeface="DejaVu Sans"/>
              </a:rPr>
              <a:t>⭗</a:t>
            </a:r>
            <a:endParaRPr lang="en-GB" sz="11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GB" sz="1100" b="0" strike="noStrike" spc="-1">
                <a:solidFill>
                  <a:srgbClr val="003A5D"/>
                </a:solidFill>
                <a:latin typeface="Arial"/>
                <a:ea typeface="DejaVu Sans"/>
              </a:rPr>
              <a:t>⭗ </a:t>
            </a:r>
            <a:endParaRPr lang="en-GB" sz="1100" b="0" strike="noStrike" spc="-1">
              <a:latin typeface="Arial"/>
            </a:endParaRPr>
          </a:p>
        </p:txBody>
      </p:sp>
      <p:sp>
        <p:nvSpPr>
          <p:cNvPr id="138" name="CustomShape 19"/>
          <p:cNvSpPr/>
          <p:nvPr/>
        </p:nvSpPr>
        <p:spPr>
          <a:xfrm>
            <a:off x="450492" y="7376760"/>
            <a:ext cx="6027120" cy="1248120"/>
          </a:xfrm>
          <a:prstGeom prst="rect">
            <a:avLst/>
          </a:prstGeom>
          <a:noFill/>
          <a:ln w="38160">
            <a:solidFill>
              <a:srgbClr val="003A5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39" name="Image 74"/>
          <p:cNvPicPr/>
          <p:nvPr/>
        </p:nvPicPr>
        <p:blipFill>
          <a:blip r:embed="rId3"/>
          <a:stretch/>
        </p:blipFill>
        <p:spPr>
          <a:xfrm>
            <a:off x="318240" y="6455880"/>
            <a:ext cx="3952440" cy="178560"/>
          </a:xfrm>
          <a:prstGeom prst="rect">
            <a:avLst/>
          </a:prstGeom>
          <a:ln>
            <a:noFill/>
          </a:ln>
        </p:spPr>
      </p:pic>
      <p:pic>
        <p:nvPicPr>
          <p:cNvPr id="140" name="Image 25"/>
          <p:cNvPicPr/>
          <p:nvPr/>
        </p:nvPicPr>
        <p:blipFill>
          <a:blip r:embed="rId4"/>
          <a:srcRect l="59209" t="18054" r="27506" b="55829"/>
          <a:stretch/>
        </p:blipFill>
        <p:spPr>
          <a:xfrm>
            <a:off x="5838120" y="27720"/>
            <a:ext cx="729360" cy="805320"/>
          </a:xfrm>
          <a:prstGeom prst="rect">
            <a:avLst/>
          </a:prstGeom>
          <a:ln>
            <a:noFill/>
          </a:ln>
        </p:spPr>
      </p:pic>
      <p:sp>
        <p:nvSpPr>
          <p:cNvPr id="141" name="CustomShape 20"/>
          <p:cNvSpPr/>
          <p:nvPr/>
        </p:nvSpPr>
        <p:spPr>
          <a:xfrm rot="16200000">
            <a:off x="5973480" y="7927560"/>
            <a:ext cx="1526040" cy="240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/>
          <a:lstStyle/>
          <a:p>
            <a:r>
              <a:rPr lang="en-GB" sz="1000" b="1" spc="-1">
                <a:solidFill>
                  <a:srgbClr val="003A5D"/>
                </a:solidFill>
                <a:latin typeface="Arial"/>
              </a:rPr>
              <a:t>Juin 2023</a:t>
            </a:r>
          </a:p>
          <a:p>
            <a:pPr>
              <a:lnSpc>
                <a:spcPct val="100000"/>
              </a:lnSpc>
            </a:pPr>
            <a:endParaRPr lang="en-GB" sz="1000" b="1" strike="noStrike" spc="-1">
              <a:solidFill>
                <a:srgbClr val="003A5D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FF8300"/>
      </a:dk2>
      <a:lt2>
        <a:srgbClr val="0077B3"/>
      </a:lt2>
      <a:accent1>
        <a:srgbClr val="CD3111"/>
      </a:accent1>
      <a:accent2>
        <a:srgbClr val="007254"/>
      </a:accent2>
      <a:accent3>
        <a:srgbClr val="65BC99"/>
      </a:accent3>
      <a:accent4>
        <a:srgbClr val="6E74AA"/>
      </a:accent4>
      <a:accent5>
        <a:srgbClr val="FFC000"/>
      </a:accent5>
      <a:accent6>
        <a:srgbClr val="000000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FF8300"/>
      </a:dk2>
      <a:lt2>
        <a:srgbClr val="0077B3"/>
      </a:lt2>
      <a:accent1>
        <a:srgbClr val="CD3111"/>
      </a:accent1>
      <a:accent2>
        <a:srgbClr val="007254"/>
      </a:accent2>
      <a:accent3>
        <a:srgbClr val="65BC99"/>
      </a:accent3>
      <a:accent4>
        <a:srgbClr val="6E74AA"/>
      </a:accent4>
      <a:accent5>
        <a:srgbClr val="FFC000"/>
      </a:accent5>
      <a:accent6>
        <a:srgbClr val="000000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5d337b0-e781-4608-aae8-5e2e4d5065d0">
      <Terms xmlns="http://schemas.microsoft.com/office/infopath/2007/PartnerControls"/>
    </lcf76f155ced4ddcb4097134ff3c332f>
    <TaxCatchAll xmlns="bd9e310e-768f-4085-941c-b9b5bfc6f38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EFF1107E843184AA7E9D5566C525E31" ma:contentTypeVersion="15" ma:contentTypeDescription="Crée un document." ma:contentTypeScope="" ma:versionID="70966e7181a359c5dd6722865e5519b4">
  <xsd:schema xmlns:xsd="http://www.w3.org/2001/XMLSchema" xmlns:xs="http://www.w3.org/2001/XMLSchema" xmlns:p="http://schemas.microsoft.com/office/2006/metadata/properties" xmlns:ns2="a5d337b0-e781-4608-aae8-5e2e4d5065d0" xmlns:ns3="bd9e310e-768f-4085-941c-b9b5bfc6f383" targetNamespace="http://schemas.microsoft.com/office/2006/metadata/properties" ma:root="true" ma:fieldsID="e5cccd8dc7369d3fdd262d50606be9b1" ns2:_="" ns3:_="">
    <xsd:import namespace="a5d337b0-e781-4608-aae8-5e2e4d5065d0"/>
    <xsd:import namespace="bd9e310e-768f-4085-941c-b9b5bfc6f38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d337b0-e781-4608-aae8-5e2e4d5065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Balises d’images" ma:readOnly="false" ma:fieldId="{5cf76f15-5ced-4ddc-b409-7134ff3c332f}" ma:taxonomyMulti="true" ma:sspId="7e777904-27f2-48b2-97e4-01311d14d7e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9e310e-768f-4085-941c-b9b5bfc6f38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7ae7ba55-a3e9-4472-8b73-60cc69ebdf3d}" ma:internalName="TaxCatchAll" ma:showField="CatchAllData" ma:web="bd9e310e-768f-4085-941c-b9b5bfc6f38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7B6B765-5139-47CC-80F3-E8D3315F55AA}">
  <ds:schemaRefs>
    <ds:schemaRef ds:uri="a5d337b0-e781-4608-aae8-5e2e4d5065d0"/>
    <ds:schemaRef ds:uri="bd9e310e-768f-4085-941c-b9b5bfc6f383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1E5F154-119F-4105-9249-6ADA9A97603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C78304-9A74-48EC-8991-76623D1D7D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d337b0-e781-4608-aae8-5e2e4d5065d0"/>
    <ds:schemaRef ds:uri="bd9e310e-768f-4085-941c-b9b5bfc6f3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On-screen Show (4:3)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VANHALST Jonathan</dc:creator>
  <dc:description/>
  <cp:revision>29</cp:revision>
  <cp:lastPrinted>2019-03-01T12:57:22Z</cp:lastPrinted>
  <dcterms:created xsi:type="dcterms:W3CDTF">2018-05-02T09:52:09Z</dcterms:created>
  <dcterms:modified xsi:type="dcterms:W3CDTF">2023-09-06T15:54:06Z</dcterms:modified>
  <dc:language>en-GB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Affichage à l'écran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</vt:i4>
  </property>
  <property fmtid="{D5CDD505-2E9C-101B-9397-08002B2CF9AE}" pid="12" name="ContentTypeId">
    <vt:lpwstr>0x010100FEFF1107E843184AA7E9D5566C525E31</vt:lpwstr>
  </property>
  <property fmtid="{D5CDD505-2E9C-101B-9397-08002B2CF9AE}" pid="13" name="MediaServiceImageTags">
    <vt:lpwstr/>
  </property>
</Properties>
</file>